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3"/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anrope"/>
      <p:regular r:id="rId22"/>
      <p:bold r:id="rId23"/>
    </p:embeddedFont>
    <p:embeddedFont>
      <p:font typeface="Assistant"/>
      <p:regular r:id="rId24"/>
      <p:bold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anrope-regular.fntdata"/><Relationship Id="rId21" Type="http://schemas.openxmlformats.org/officeDocument/2006/relationships/slide" Target="slides/slide16.xml"/><Relationship Id="rId24" Type="http://schemas.openxmlformats.org/officeDocument/2006/relationships/font" Target="fonts/Assistant-regular.fntdata"/><Relationship Id="rId23" Type="http://schemas.openxmlformats.org/officeDocument/2006/relationships/font" Target="fonts/Manrope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Assistant-bold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368bcfa16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368bcfa16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368bcfa16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368bcfa16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368bcfa16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368bcfa16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7368bcfa16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7368bcfa16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368bcfa16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368bcfa16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7368bcfa16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7368bcfa16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368bcfa16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368bcfa16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368bcfa16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7368bcfa16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368bcfa16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368bcfa16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368bcfa16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368bcfa16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368bcfa16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368bcfa16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368bcfa16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368bcfa16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368bcfa16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368bcfa16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368bcfa16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7368bcfa16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368bcfa16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7368bcfa16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368bcfa16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368bcfa16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1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2" name="Google Shape;72;p13"/>
          <p:cNvSpPr txBox="1"/>
          <p:nvPr>
            <p:ph idx="4" type="subTitle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5" type="subTitle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4" name="Google Shape;74;p13"/>
          <p:cNvSpPr txBox="1"/>
          <p:nvPr>
            <p:ph idx="6" type="subTitle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7" type="subTitle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13"/>
          <p:cNvSpPr txBox="1"/>
          <p:nvPr>
            <p:ph idx="8" type="subTitle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9" type="title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13" type="title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14" type="title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5" type="title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0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4" type="subTitle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5" type="subTitle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6" type="subTitle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3" type="subTitle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4" type="subTitle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5" type="subTitle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6" type="subTitle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subTitle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5" type="subTitle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" name="Google Shape;136;p20"/>
          <p:cNvSpPr txBox="1"/>
          <p:nvPr>
            <p:ph idx="6" type="subTitle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7" type="subTitle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8" name="Google Shape;138;p20"/>
          <p:cNvSpPr txBox="1"/>
          <p:nvPr>
            <p:ph idx="8" type="subTitle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9" name="Google Shape;149;p21"/>
          <p:cNvSpPr txBox="1"/>
          <p:nvPr>
            <p:ph idx="6" type="subTitle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7" type="subTitle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1" name="Google Shape;151;p21"/>
          <p:cNvSpPr txBox="1"/>
          <p:nvPr>
            <p:ph idx="8" type="subTitle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9" type="subTitle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3" name="Google Shape;153;p21"/>
          <p:cNvSpPr txBox="1"/>
          <p:nvPr>
            <p:ph idx="13" type="subTitle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4" type="subTitle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5" name="Google Shape;155;p21"/>
          <p:cNvSpPr txBox="1"/>
          <p:nvPr>
            <p:ph idx="15" type="subTitle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7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hasCustomPrompt="1" idx="2" type="title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hasCustomPrompt="1" idx="4" type="title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hasCustomPrompt="1" idx="6" type="title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8" type="subTitle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6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25"/>
          <p:cNvSpPr/>
          <p:nvPr/>
        </p:nvSpPr>
        <p:spPr>
          <a:xfrm>
            <a:off x="8059925" y="-5813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-1084075" y="22520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2" name="Google Shape;192;p27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2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0" name="Google Shape;220;p33"/>
          <p:cNvSpPr txBox="1"/>
          <p:nvPr>
            <p:ph hasCustomPrompt="1" idx="2" type="title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21" name="Google Shape;221;p33"/>
          <p:cNvSpPr txBox="1"/>
          <p:nvPr>
            <p:ph idx="1" type="subTitle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3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34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2" name="Google Shape;232;p35"/>
          <p:cNvSpPr txBox="1"/>
          <p:nvPr>
            <p:ph idx="2" type="subTitle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3" type="subTitle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4" name="Google Shape;234;p35"/>
          <p:cNvSpPr txBox="1"/>
          <p:nvPr>
            <p:ph idx="4" type="subTitle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0" name="Google Shape;240;p36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idx="1" type="subTitle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7"/>
          <p:cNvSpPr txBox="1"/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6" name="Google Shape;246;p37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0" name="Google Shape;250;p38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" type="subTitle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4" name="Google Shape;254;p39"/>
          <p:cNvSpPr txBox="1"/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55" name="Google Shape;255;p39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260" name="Google Shape;260;p40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hasCustomPrompt="1" type="title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65" name="Google Shape;265;p41"/>
          <p:cNvSpPr txBox="1"/>
          <p:nvPr>
            <p:ph idx="1" type="subTitle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6" name="Google Shape;266;p41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73" name="Google Shape;273;p43"/>
          <p:cNvSpPr txBox="1"/>
          <p:nvPr>
            <p:ph idx="1" type="subTitle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74" name="Google Shape;274;p43"/>
          <p:cNvSpPr txBox="1"/>
          <p:nvPr>
            <p:ph idx="2" type="subTitle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3"/>
          <p:cNvSpPr txBox="1"/>
          <p:nvPr>
            <p:ph idx="3" type="subTitle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76" name="Google Shape;276;p43"/>
          <p:cNvSpPr txBox="1"/>
          <p:nvPr>
            <p:ph idx="4" type="subTitle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3"/>
          <p:cNvSpPr txBox="1"/>
          <p:nvPr>
            <p:ph idx="5" type="subTitle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78" name="Google Shape;278;p43"/>
          <p:cNvSpPr txBox="1"/>
          <p:nvPr>
            <p:ph idx="6" type="subTitle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7" type="subTitle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0" name="Google Shape;280;p43"/>
          <p:cNvSpPr txBox="1"/>
          <p:nvPr>
            <p:ph idx="8" type="subTitle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hasCustomPrompt="1" idx="9" type="title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2" name="Google Shape;282;p43"/>
          <p:cNvSpPr txBox="1"/>
          <p:nvPr>
            <p:ph hasCustomPrompt="1" idx="13" type="title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3" name="Google Shape;283;p43"/>
          <p:cNvSpPr txBox="1"/>
          <p:nvPr>
            <p:ph hasCustomPrompt="1" idx="14" type="title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4" name="Google Shape;284;p43"/>
          <p:cNvSpPr txBox="1"/>
          <p:nvPr>
            <p:ph hasCustomPrompt="1" idx="15" type="title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5" name="Google Shape;285;p4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0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44"/>
          <p:cNvSpPr txBox="1"/>
          <p:nvPr>
            <p:ph idx="1" type="subTitle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" type="subTitle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3" name="Google Shape;293;p45"/>
          <p:cNvSpPr txBox="1"/>
          <p:nvPr>
            <p:ph idx="2" type="subTitle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3" type="subTitle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5" name="Google Shape;295;p45"/>
          <p:cNvSpPr txBox="1"/>
          <p:nvPr>
            <p:ph idx="4" type="subTitle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5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6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6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7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09" name="Google Shape;309;p47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7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1" name="Google Shape;311;p47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7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7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17" name="Google Shape;317;p48"/>
          <p:cNvSpPr txBox="1"/>
          <p:nvPr>
            <p:ph idx="1" type="subTitle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18" name="Google Shape;318;p48"/>
          <p:cNvSpPr txBox="1"/>
          <p:nvPr>
            <p:ph idx="2" type="subTitle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8"/>
          <p:cNvSpPr txBox="1"/>
          <p:nvPr>
            <p:ph idx="3" type="subTitle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20" name="Google Shape;320;p48"/>
          <p:cNvSpPr txBox="1"/>
          <p:nvPr>
            <p:ph idx="4" type="subTitle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8"/>
          <p:cNvSpPr txBox="1"/>
          <p:nvPr>
            <p:ph idx="5" type="subTitle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6" type="subTitle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8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7" name="Google Shape;327;p49"/>
          <p:cNvSpPr txBox="1"/>
          <p:nvPr>
            <p:ph idx="1" type="subTitle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28" name="Google Shape;328;p49"/>
          <p:cNvSpPr txBox="1"/>
          <p:nvPr>
            <p:ph idx="2" type="subTitle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9"/>
          <p:cNvSpPr txBox="1"/>
          <p:nvPr>
            <p:ph idx="3" type="subTitle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4" type="subTitle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5" type="subTitle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6" type="subTitle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5" name="Google Shape;335;p50"/>
          <p:cNvSpPr txBox="1"/>
          <p:nvPr>
            <p:ph idx="1" type="subTitle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6" name="Google Shape;336;p50"/>
          <p:cNvSpPr txBox="1"/>
          <p:nvPr>
            <p:ph idx="2" type="subTitle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0"/>
          <p:cNvSpPr txBox="1"/>
          <p:nvPr>
            <p:ph idx="3" type="subTitle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8" name="Google Shape;338;p50"/>
          <p:cNvSpPr txBox="1"/>
          <p:nvPr>
            <p:ph idx="4" type="subTitle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idx="5" type="subTitle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40" name="Google Shape;340;p50"/>
          <p:cNvSpPr txBox="1"/>
          <p:nvPr>
            <p:ph idx="6" type="subTitle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idx="7" type="subTitle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42" name="Google Shape;342;p50"/>
          <p:cNvSpPr txBox="1"/>
          <p:nvPr>
            <p:ph idx="8" type="subTitle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0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0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8" name="Google Shape;348;p51"/>
          <p:cNvSpPr txBox="1"/>
          <p:nvPr>
            <p:ph idx="1" type="subTitle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49" name="Google Shape;349;p51"/>
          <p:cNvSpPr txBox="1"/>
          <p:nvPr>
            <p:ph idx="2" type="subTitle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1"/>
          <p:cNvSpPr txBox="1"/>
          <p:nvPr>
            <p:ph idx="3" type="subTitle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1" name="Google Shape;351;p51"/>
          <p:cNvSpPr txBox="1"/>
          <p:nvPr>
            <p:ph idx="4" type="subTitle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1"/>
          <p:cNvSpPr txBox="1"/>
          <p:nvPr>
            <p:ph idx="5" type="subTitle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3" name="Google Shape;353;p51"/>
          <p:cNvSpPr txBox="1"/>
          <p:nvPr>
            <p:ph idx="6" type="subTitle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1"/>
          <p:cNvSpPr txBox="1"/>
          <p:nvPr>
            <p:ph idx="7" type="subTitle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5" name="Google Shape;355;p51"/>
          <p:cNvSpPr txBox="1"/>
          <p:nvPr>
            <p:ph idx="8" type="subTitle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1"/>
          <p:cNvSpPr txBox="1"/>
          <p:nvPr>
            <p:ph idx="9" type="subTitle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7" name="Google Shape;357;p51"/>
          <p:cNvSpPr txBox="1"/>
          <p:nvPr>
            <p:ph idx="13" type="subTitle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1"/>
          <p:cNvSpPr txBox="1"/>
          <p:nvPr>
            <p:ph idx="14" type="subTitle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9" name="Google Shape;359;p51"/>
          <p:cNvSpPr txBox="1"/>
          <p:nvPr>
            <p:ph idx="15" type="subTitle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1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7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1" type="subTitle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66" name="Google Shape;366;p52"/>
          <p:cNvSpPr txBox="1"/>
          <p:nvPr>
            <p:ph hasCustomPrompt="1" idx="2" type="title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7" name="Google Shape;367;p52"/>
          <p:cNvSpPr txBox="1"/>
          <p:nvPr>
            <p:ph idx="3" type="subTitle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68" name="Google Shape;368;p52"/>
          <p:cNvSpPr txBox="1"/>
          <p:nvPr>
            <p:ph hasCustomPrompt="1" idx="4" type="title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9" name="Google Shape;369;p52"/>
          <p:cNvSpPr txBox="1"/>
          <p:nvPr>
            <p:ph idx="5" type="subTitle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370" name="Google Shape;370;p52"/>
          <p:cNvSpPr txBox="1"/>
          <p:nvPr>
            <p:ph hasCustomPrompt="1" idx="6" type="title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1" name="Google Shape;371;p52"/>
          <p:cNvSpPr txBox="1"/>
          <p:nvPr>
            <p:ph idx="7" type="subTitle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2"/>
          <p:cNvSpPr txBox="1"/>
          <p:nvPr>
            <p:ph idx="8" type="subTitle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2"/>
          <p:cNvSpPr txBox="1"/>
          <p:nvPr>
            <p:ph idx="9" type="subTitle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6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idx="1" type="subTitle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3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5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0" name="Google Shape;380;p54"/>
          <p:cNvSpPr txBox="1"/>
          <p:nvPr>
            <p:ph idx="1" type="subTitle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54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4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6" name="Google Shape;386;p55"/>
          <p:cNvSpPr/>
          <p:nvPr/>
        </p:nvSpPr>
        <p:spPr>
          <a:xfrm>
            <a:off x="8059925" y="-5813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5"/>
          <p:cNvSpPr/>
          <p:nvPr/>
        </p:nvSpPr>
        <p:spPr>
          <a:xfrm>
            <a:off x="-1084075" y="22520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5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90" name="Google Shape;390;p56"/>
          <p:cNvSpPr txBox="1"/>
          <p:nvPr>
            <p:ph idx="1" type="subTitle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6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6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96" name="Google Shape;396;p57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7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00" name="Google Shape;400;p58"/>
          <p:cNvSpPr txBox="1"/>
          <p:nvPr>
            <p:ph idx="1" type="subTitle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8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8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56" name="Google Shape;56;p10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37.png"/><Relationship Id="rId6" Type="http://schemas.openxmlformats.org/officeDocument/2006/relationships/image" Target="../media/image18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VXkzRz9CsIm7Vqe_8qVntbjgBsbhDVAz/view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SIOW_VQk88DBWU6BDiEmV0cx5dFQ911P/view" TargetMode="External"/><Relationship Id="rId4" Type="http://schemas.openxmlformats.org/officeDocument/2006/relationships/image" Target="../media/image21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00moe8TNH-J42KSc4sx7-2JkKXi4H0Xs/view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52YguvXFk-vzdVmAN_YhSIKXulGxf4nX/view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rgdOuxqWh5cLECAB_Q3ohWTOGfayPqeV/view" TargetMode="External"/><Relationship Id="rId4" Type="http://schemas.openxmlformats.org/officeDocument/2006/relationships/image" Target="../media/image31.jp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5.png"/><Relationship Id="rId11" Type="http://schemas.openxmlformats.org/officeDocument/2006/relationships/image" Target="../media/image9.png"/><Relationship Id="rId10" Type="http://schemas.openxmlformats.org/officeDocument/2006/relationships/image" Target="../media/image14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/>
          <p:nvPr/>
        </p:nvSpPr>
        <p:spPr>
          <a:xfrm>
            <a:off x="713100" y="3754950"/>
            <a:ext cx="4061100" cy="9867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61"/>
          <p:cNvCxnSpPr/>
          <p:nvPr/>
        </p:nvCxnSpPr>
        <p:spPr>
          <a:xfrm>
            <a:off x="713100" y="3539910"/>
            <a:ext cx="4061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61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Merriweather"/>
                <a:ea typeface="Merriweather"/>
                <a:cs typeface="Merriweather"/>
                <a:sym typeface="Merriweather"/>
              </a:rPr>
              <a:t>WILLIAM</a:t>
            </a:r>
            <a:endParaRPr b="1" sz="6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</a:t>
            </a:r>
            <a:r>
              <a:rPr lang="en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 ͡° ͜ʖ ͡°)</a:t>
            </a:r>
            <a:endParaRPr sz="5600">
              <a:solidFill>
                <a:schemeClr val="accent6"/>
              </a:solidFill>
            </a:endParaRPr>
          </a:p>
        </p:txBody>
      </p:sp>
      <p:sp>
        <p:nvSpPr>
          <p:cNvPr id="420" name="Google Shape;420;p61"/>
          <p:cNvSpPr txBox="1"/>
          <p:nvPr>
            <p:ph idx="1" type="subTitle"/>
          </p:nvPr>
        </p:nvSpPr>
        <p:spPr>
          <a:xfrm>
            <a:off x="982800" y="4118550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Mauricio Deguchi, Damian Magana, Stephen Masson, Jeff Purchatzke, Matthew Wang, Yulong Yu </a:t>
            </a:r>
            <a:endParaRPr/>
          </a:p>
        </p:txBody>
      </p:sp>
      <p:grpSp>
        <p:nvGrpSpPr>
          <p:cNvPr id="421" name="Google Shape;421;p61"/>
          <p:cNvGrpSpPr/>
          <p:nvPr/>
        </p:nvGrpSpPr>
        <p:grpSpPr>
          <a:xfrm flipH="1">
            <a:off x="4981451" y="434116"/>
            <a:ext cx="4819425" cy="5143328"/>
            <a:chOff x="4523982" y="824638"/>
            <a:chExt cx="4046876" cy="4318858"/>
          </a:xfrm>
        </p:grpSpPr>
        <p:sp>
          <p:nvSpPr>
            <p:cNvPr id="422" name="Google Shape;422;p61"/>
            <p:cNvSpPr/>
            <p:nvPr/>
          </p:nvSpPr>
          <p:spPr>
            <a:xfrm flipH="1" rot="-1013820">
              <a:off x="7267339" y="2495572"/>
              <a:ext cx="118829" cy="137513"/>
            </a:xfrm>
            <a:custGeom>
              <a:rect b="b" l="l" r="r" t="t"/>
              <a:pathLst>
                <a:path extrusionOk="0" h="736" w="636">
                  <a:moveTo>
                    <a:pt x="290" y="1"/>
                  </a:moveTo>
                  <a:lnTo>
                    <a:pt x="1" y="591"/>
                  </a:lnTo>
                  <a:lnTo>
                    <a:pt x="235" y="736"/>
                  </a:lnTo>
                  <a:lnTo>
                    <a:pt x="636" y="134"/>
                  </a:lnTo>
                  <a:cubicBezTo>
                    <a:pt x="636" y="134"/>
                    <a:pt x="580" y="1"/>
                    <a:pt x="2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1"/>
            <p:cNvSpPr/>
            <p:nvPr/>
          </p:nvSpPr>
          <p:spPr>
            <a:xfrm flipH="1" rot="-1013820">
              <a:off x="7078965" y="2668303"/>
              <a:ext cx="116587" cy="127050"/>
            </a:xfrm>
            <a:custGeom>
              <a:rect b="b" l="l" r="r" t="t"/>
              <a:pathLst>
                <a:path extrusionOk="0" h="680" w="624">
                  <a:moveTo>
                    <a:pt x="334" y="0"/>
                  </a:moveTo>
                  <a:lnTo>
                    <a:pt x="0" y="546"/>
                  </a:lnTo>
                  <a:lnTo>
                    <a:pt x="156" y="680"/>
                  </a:lnTo>
                  <a:lnTo>
                    <a:pt x="624" y="145"/>
                  </a:lnTo>
                  <a:cubicBezTo>
                    <a:pt x="535" y="22"/>
                    <a:pt x="334" y="0"/>
                    <a:pt x="3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1"/>
            <p:cNvSpPr/>
            <p:nvPr/>
          </p:nvSpPr>
          <p:spPr>
            <a:xfrm flipH="1" rot="-1013820">
              <a:off x="6804389" y="2851239"/>
              <a:ext cx="129105" cy="200104"/>
            </a:xfrm>
            <a:custGeom>
              <a:rect b="b" l="l" r="r" t="t"/>
              <a:pathLst>
                <a:path extrusionOk="0" h="1071" w="691">
                  <a:moveTo>
                    <a:pt x="403" y="0"/>
                  </a:moveTo>
                  <a:cubicBezTo>
                    <a:pt x="388" y="0"/>
                    <a:pt x="379" y="2"/>
                    <a:pt x="379" y="2"/>
                  </a:cubicBezTo>
                  <a:lnTo>
                    <a:pt x="0" y="960"/>
                  </a:lnTo>
                  <a:lnTo>
                    <a:pt x="312" y="1071"/>
                  </a:lnTo>
                  <a:lnTo>
                    <a:pt x="691" y="135"/>
                  </a:lnTo>
                  <a:cubicBezTo>
                    <a:pt x="587" y="14"/>
                    <a:pt x="456" y="0"/>
                    <a:pt x="4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1"/>
            <p:cNvSpPr/>
            <p:nvPr/>
          </p:nvSpPr>
          <p:spPr>
            <a:xfrm flipH="1" rot="-1013820">
              <a:off x="6101783" y="2940292"/>
              <a:ext cx="836850" cy="403945"/>
            </a:xfrm>
            <a:custGeom>
              <a:rect b="b" l="l" r="r" t="t"/>
              <a:pathLst>
                <a:path extrusionOk="0" h="2162" w="4479">
                  <a:moveTo>
                    <a:pt x="2563" y="446"/>
                  </a:moveTo>
                  <a:cubicBezTo>
                    <a:pt x="2563" y="446"/>
                    <a:pt x="769" y="0"/>
                    <a:pt x="435" y="178"/>
                  </a:cubicBezTo>
                  <a:cubicBezTo>
                    <a:pt x="435" y="178"/>
                    <a:pt x="1" y="1136"/>
                    <a:pt x="23" y="1147"/>
                  </a:cubicBezTo>
                  <a:cubicBezTo>
                    <a:pt x="45" y="1159"/>
                    <a:pt x="1326" y="2161"/>
                    <a:pt x="2897" y="1381"/>
                  </a:cubicBezTo>
                  <a:cubicBezTo>
                    <a:pt x="4478" y="591"/>
                    <a:pt x="2663" y="468"/>
                    <a:pt x="2563" y="4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1"/>
            <p:cNvSpPr/>
            <p:nvPr/>
          </p:nvSpPr>
          <p:spPr>
            <a:xfrm flipH="1" rot="-1013820">
              <a:off x="6825790" y="2722235"/>
              <a:ext cx="374985" cy="277082"/>
            </a:xfrm>
            <a:custGeom>
              <a:rect b="b" l="l" r="r" t="t"/>
              <a:pathLst>
                <a:path extrusionOk="0" h="1483" w="2007">
                  <a:moveTo>
                    <a:pt x="391" y="1"/>
                  </a:moveTo>
                  <a:cubicBezTo>
                    <a:pt x="391" y="1"/>
                    <a:pt x="1694" y="224"/>
                    <a:pt x="2006" y="447"/>
                  </a:cubicBezTo>
                  <a:cubicBezTo>
                    <a:pt x="2006" y="447"/>
                    <a:pt x="1638" y="1338"/>
                    <a:pt x="1538" y="1405"/>
                  </a:cubicBezTo>
                  <a:cubicBezTo>
                    <a:pt x="1438" y="1482"/>
                    <a:pt x="23" y="859"/>
                    <a:pt x="1" y="636"/>
                  </a:cubicBezTo>
                  <a:cubicBezTo>
                    <a:pt x="1" y="502"/>
                    <a:pt x="391" y="1"/>
                    <a:pt x="3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1"/>
            <p:cNvSpPr/>
            <p:nvPr/>
          </p:nvSpPr>
          <p:spPr>
            <a:xfrm flipH="1" rot="-1013820">
              <a:off x="7102930" y="2542199"/>
              <a:ext cx="264377" cy="200104"/>
            </a:xfrm>
            <a:custGeom>
              <a:rect b="b" l="l" r="r" t="t"/>
              <a:pathLst>
                <a:path extrusionOk="0" h="1071" w="1415">
                  <a:moveTo>
                    <a:pt x="1415" y="491"/>
                  </a:moveTo>
                  <a:cubicBezTo>
                    <a:pt x="1415" y="491"/>
                    <a:pt x="1014" y="112"/>
                    <a:pt x="390" y="1"/>
                  </a:cubicBezTo>
                  <a:cubicBezTo>
                    <a:pt x="390" y="1"/>
                    <a:pt x="56" y="402"/>
                    <a:pt x="0" y="625"/>
                  </a:cubicBezTo>
                  <a:cubicBezTo>
                    <a:pt x="0" y="625"/>
                    <a:pt x="535" y="1003"/>
                    <a:pt x="1058" y="1070"/>
                  </a:cubicBezTo>
                  <a:cubicBezTo>
                    <a:pt x="1058" y="1070"/>
                    <a:pt x="1304" y="825"/>
                    <a:pt x="1415" y="4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1"/>
            <p:cNvSpPr/>
            <p:nvPr/>
          </p:nvSpPr>
          <p:spPr>
            <a:xfrm flipH="1" rot="-1013820">
              <a:off x="7279826" y="2264520"/>
              <a:ext cx="449720" cy="289413"/>
            </a:xfrm>
            <a:custGeom>
              <a:rect b="b" l="l" r="r" t="t"/>
              <a:pathLst>
                <a:path extrusionOk="0" h="1549" w="2407">
                  <a:moveTo>
                    <a:pt x="2395" y="936"/>
                  </a:moveTo>
                  <a:cubicBezTo>
                    <a:pt x="2395" y="936"/>
                    <a:pt x="1315" y="145"/>
                    <a:pt x="658" y="78"/>
                  </a:cubicBezTo>
                  <a:cubicBezTo>
                    <a:pt x="0" y="0"/>
                    <a:pt x="268" y="691"/>
                    <a:pt x="1148" y="1081"/>
                  </a:cubicBezTo>
                  <a:cubicBezTo>
                    <a:pt x="2016" y="1471"/>
                    <a:pt x="1894" y="1482"/>
                    <a:pt x="2094" y="1549"/>
                  </a:cubicBezTo>
                  <a:cubicBezTo>
                    <a:pt x="2094" y="1549"/>
                    <a:pt x="2406" y="1103"/>
                    <a:pt x="2395" y="9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1"/>
            <p:cNvSpPr/>
            <p:nvPr/>
          </p:nvSpPr>
          <p:spPr>
            <a:xfrm flipH="1" rot="-1013820">
              <a:off x="7510819" y="2421583"/>
              <a:ext cx="141810" cy="195807"/>
            </a:xfrm>
            <a:custGeom>
              <a:rect b="b" l="l" r="r" t="t"/>
              <a:pathLst>
                <a:path extrusionOk="0" h="1048" w="759">
                  <a:moveTo>
                    <a:pt x="524" y="1"/>
                  </a:moveTo>
                  <a:lnTo>
                    <a:pt x="1" y="847"/>
                  </a:lnTo>
                  <a:lnTo>
                    <a:pt x="212" y="1048"/>
                  </a:lnTo>
                  <a:lnTo>
                    <a:pt x="758" y="157"/>
                  </a:lnTo>
                  <a:cubicBezTo>
                    <a:pt x="714" y="23"/>
                    <a:pt x="524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 flipH="1" rot="-1013820">
              <a:off x="7257964" y="2679980"/>
              <a:ext cx="168715" cy="229251"/>
            </a:xfrm>
            <a:custGeom>
              <a:rect b="b" l="l" r="r" t="t"/>
              <a:pathLst>
                <a:path extrusionOk="0" h="1227" w="903">
                  <a:moveTo>
                    <a:pt x="652" y="1"/>
                  </a:moveTo>
                  <a:cubicBezTo>
                    <a:pt x="649" y="1"/>
                    <a:pt x="647" y="1"/>
                    <a:pt x="647" y="1"/>
                  </a:cubicBezTo>
                  <a:lnTo>
                    <a:pt x="1" y="1003"/>
                  </a:lnTo>
                  <a:lnTo>
                    <a:pt x="201" y="1226"/>
                  </a:lnTo>
                  <a:lnTo>
                    <a:pt x="903" y="168"/>
                  </a:lnTo>
                  <a:cubicBezTo>
                    <a:pt x="814" y="9"/>
                    <a:pt x="681" y="1"/>
                    <a:pt x="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 flipH="1" rot="-1013820">
              <a:off x="7006222" y="2876810"/>
              <a:ext cx="185531" cy="181233"/>
            </a:xfrm>
            <a:custGeom>
              <a:rect b="b" l="l" r="r" t="t"/>
              <a:pathLst>
                <a:path extrusionOk="0" h="970" w="993">
                  <a:moveTo>
                    <a:pt x="770" y="1"/>
                  </a:moveTo>
                  <a:lnTo>
                    <a:pt x="1" y="870"/>
                  </a:lnTo>
                  <a:lnTo>
                    <a:pt x="257" y="970"/>
                  </a:lnTo>
                  <a:lnTo>
                    <a:pt x="992" y="157"/>
                  </a:lnTo>
                  <a:cubicBezTo>
                    <a:pt x="981" y="45"/>
                    <a:pt x="770" y="1"/>
                    <a:pt x="7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1"/>
            <p:cNvSpPr/>
            <p:nvPr/>
          </p:nvSpPr>
          <p:spPr>
            <a:xfrm flipH="1" rot="-1013820">
              <a:off x="6685392" y="2949641"/>
              <a:ext cx="491385" cy="283247"/>
            </a:xfrm>
            <a:custGeom>
              <a:rect b="b" l="l" r="r" t="t"/>
              <a:pathLst>
                <a:path extrusionOk="0" h="1516" w="2630">
                  <a:moveTo>
                    <a:pt x="2529" y="903"/>
                  </a:moveTo>
                  <a:cubicBezTo>
                    <a:pt x="2529" y="903"/>
                    <a:pt x="903" y="12"/>
                    <a:pt x="725" y="1"/>
                  </a:cubicBezTo>
                  <a:cubicBezTo>
                    <a:pt x="725" y="1"/>
                    <a:pt x="246" y="491"/>
                    <a:pt x="1" y="847"/>
                  </a:cubicBezTo>
                  <a:cubicBezTo>
                    <a:pt x="1" y="847"/>
                    <a:pt x="2006" y="1516"/>
                    <a:pt x="2050" y="1482"/>
                  </a:cubicBezTo>
                  <a:cubicBezTo>
                    <a:pt x="2095" y="1449"/>
                    <a:pt x="2630" y="1037"/>
                    <a:pt x="2529" y="90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1"/>
            <p:cNvSpPr/>
            <p:nvPr/>
          </p:nvSpPr>
          <p:spPr>
            <a:xfrm flipH="1" rot="-1013820">
              <a:off x="7016700" y="2738022"/>
              <a:ext cx="389372" cy="268674"/>
            </a:xfrm>
            <a:custGeom>
              <a:rect b="b" l="l" r="r" t="t"/>
              <a:pathLst>
                <a:path extrusionOk="0" h="1438" w="2084">
                  <a:moveTo>
                    <a:pt x="2083" y="558"/>
                  </a:moveTo>
                  <a:cubicBezTo>
                    <a:pt x="2083" y="558"/>
                    <a:pt x="1548" y="201"/>
                    <a:pt x="657" y="1"/>
                  </a:cubicBezTo>
                  <a:cubicBezTo>
                    <a:pt x="657" y="1"/>
                    <a:pt x="189" y="691"/>
                    <a:pt x="0" y="1037"/>
                  </a:cubicBezTo>
                  <a:cubicBezTo>
                    <a:pt x="0" y="1037"/>
                    <a:pt x="668" y="1382"/>
                    <a:pt x="1314" y="1438"/>
                  </a:cubicBezTo>
                  <a:cubicBezTo>
                    <a:pt x="1314" y="1438"/>
                    <a:pt x="1972" y="803"/>
                    <a:pt x="2083" y="5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1"/>
            <p:cNvSpPr/>
            <p:nvPr/>
          </p:nvSpPr>
          <p:spPr>
            <a:xfrm flipH="1" rot="-1013820">
              <a:off x="7506272" y="2180935"/>
              <a:ext cx="512124" cy="347893"/>
            </a:xfrm>
            <a:custGeom>
              <a:rect b="b" l="l" r="r" t="t"/>
              <a:pathLst>
                <a:path extrusionOk="0" h="1862" w="2741">
                  <a:moveTo>
                    <a:pt x="2741" y="981"/>
                  </a:moveTo>
                  <a:cubicBezTo>
                    <a:pt x="2741" y="981"/>
                    <a:pt x="1048" y="168"/>
                    <a:pt x="691" y="90"/>
                  </a:cubicBezTo>
                  <a:cubicBezTo>
                    <a:pt x="335" y="1"/>
                    <a:pt x="1" y="391"/>
                    <a:pt x="424" y="847"/>
                  </a:cubicBezTo>
                  <a:cubicBezTo>
                    <a:pt x="858" y="1304"/>
                    <a:pt x="2217" y="1861"/>
                    <a:pt x="2217" y="1861"/>
                  </a:cubicBezTo>
                  <a:cubicBezTo>
                    <a:pt x="2217" y="1861"/>
                    <a:pt x="2674" y="1215"/>
                    <a:pt x="2741" y="98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1"/>
            <p:cNvSpPr/>
            <p:nvPr/>
          </p:nvSpPr>
          <p:spPr>
            <a:xfrm flipH="1" rot="-1013820">
              <a:off x="7261286" y="2484207"/>
              <a:ext cx="395724" cy="351817"/>
            </a:xfrm>
            <a:custGeom>
              <a:rect b="b" l="l" r="r" t="t"/>
              <a:pathLst>
                <a:path extrusionOk="0" h="1883" w="2118">
                  <a:moveTo>
                    <a:pt x="2117" y="847"/>
                  </a:moveTo>
                  <a:cubicBezTo>
                    <a:pt x="2117" y="847"/>
                    <a:pt x="1315" y="156"/>
                    <a:pt x="569" y="0"/>
                  </a:cubicBezTo>
                  <a:cubicBezTo>
                    <a:pt x="569" y="0"/>
                    <a:pt x="246" y="357"/>
                    <a:pt x="1" y="891"/>
                  </a:cubicBezTo>
                  <a:cubicBezTo>
                    <a:pt x="1" y="891"/>
                    <a:pt x="580" y="1370"/>
                    <a:pt x="1460" y="1883"/>
                  </a:cubicBezTo>
                  <a:cubicBezTo>
                    <a:pt x="1460" y="1883"/>
                    <a:pt x="1973" y="1304"/>
                    <a:pt x="2117" y="84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1"/>
            <p:cNvSpPr/>
            <p:nvPr/>
          </p:nvSpPr>
          <p:spPr>
            <a:xfrm flipH="1" rot="-1013820">
              <a:off x="6839467" y="3142832"/>
              <a:ext cx="351817" cy="244198"/>
            </a:xfrm>
            <a:custGeom>
              <a:rect b="b" l="l" r="r" t="t"/>
              <a:pathLst>
                <a:path extrusionOk="0" h="1307" w="1883">
                  <a:moveTo>
                    <a:pt x="680" y="1"/>
                  </a:moveTo>
                  <a:lnTo>
                    <a:pt x="0" y="992"/>
                  </a:lnTo>
                  <a:cubicBezTo>
                    <a:pt x="0" y="992"/>
                    <a:pt x="234" y="1306"/>
                    <a:pt x="853" y="1306"/>
                  </a:cubicBezTo>
                  <a:cubicBezTo>
                    <a:pt x="924" y="1306"/>
                    <a:pt x="1000" y="1302"/>
                    <a:pt x="1081" y="1293"/>
                  </a:cubicBezTo>
                  <a:cubicBezTo>
                    <a:pt x="1883" y="1204"/>
                    <a:pt x="1326" y="213"/>
                    <a:pt x="1326" y="213"/>
                  </a:cubicBezTo>
                  <a:lnTo>
                    <a:pt x="68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1"/>
            <p:cNvSpPr/>
            <p:nvPr/>
          </p:nvSpPr>
          <p:spPr>
            <a:xfrm flipH="1" rot="-1013820">
              <a:off x="7713431" y="2468133"/>
              <a:ext cx="162550" cy="201972"/>
            </a:xfrm>
            <a:custGeom>
              <a:rect b="b" l="l" r="r" t="t"/>
              <a:pathLst>
                <a:path extrusionOk="0" h="1081" w="870">
                  <a:moveTo>
                    <a:pt x="557" y="0"/>
                  </a:moveTo>
                  <a:lnTo>
                    <a:pt x="0" y="880"/>
                  </a:lnTo>
                  <a:cubicBezTo>
                    <a:pt x="56" y="1058"/>
                    <a:pt x="246" y="1080"/>
                    <a:pt x="246" y="1080"/>
                  </a:cubicBezTo>
                  <a:lnTo>
                    <a:pt x="869" y="156"/>
                  </a:lnTo>
                  <a:cubicBezTo>
                    <a:pt x="736" y="11"/>
                    <a:pt x="557" y="0"/>
                    <a:pt x="5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1"/>
            <p:cNvSpPr/>
            <p:nvPr/>
          </p:nvSpPr>
          <p:spPr>
            <a:xfrm flipH="1" rot="-1013820">
              <a:off x="7400160" y="2821586"/>
              <a:ext cx="162363" cy="181233"/>
            </a:xfrm>
            <a:custGeom>
              <a:rect b="b" l="l" r="r" t="t"/>
              <a:pathLst>
                <a:path extrusionOk="0" h="970" w="869">
                  <a:moveTo>
                    <a:pt x="602" y="1"/>
                  </a:moveTo>
                  <a:lnTo>
                    <a:pt x="0" y="725"/>
                  </a:lnTo>
                  <a:cubicBezTo>
                    <a:pt x="0" y="881"/>
                    <a:pt x="256" y="970"/>
                    <a:pt x="256" y="970"/>
                  </a:cubicBezTo>
                  <a:lnTo>
                    <a:pt x="869" y="190"/>
                  </a:lnTo>
                  <a:cubicBezTo>
                    <a:pt x="824" y="23"/>
                    <a:pt x="602" y="1"/>
                    <a:pt x="60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1"/>
            <p:cNvSpPr/>
            <p:nvPr/>
          </p:nvSpPr>
          <p:spPr>
            <a:xfrm flipH="1" rot="-1013820">
              <a:off x="7015657" y="2909589"/>
              <a:ext cx="551734" cy="366390"/>
            </a:xfrm>
            <a:custGeom>
              <a:rect b="b" l="l" r="r" t="t"/>
              <a:pathLst>
                <a:path extrusionOk="0" h="1961" w="2953">
                  <a:moveTo>
                    <a:pt x="2953" y="780"/>
                  </a:moveTo>
                  <a:cubicBezTo>
                    <a:pt x="2953" y="780"/>
                    <a:pt x="1081" y="134"/>
                    <a:pt x="636" y="0"/>
                  </a:cubicBezTo>
                  <a:cubicBezTo>
                    <a:pt x="636" y="0"/>
                    <a:pt x="146" y="557"/>
                    <a:pt x="1" y="813"/>
                  </a:cubicBezTo>
                  <a:cubicBezTo>
                    <a:pt x="1" y="813"/>
                    <a:pt x="1616" y="1961"/>
                    <a:pt x="2206" y="1927"/>
                  </a:cubicBezTo>
                  <a:cubicBezTo>
                    <a:pt x="2797" y="1905"/>
                    <a:pt x="2897" y="1203"/>
                    <a:pt x="2953" y="7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1"/>
            <p:cNvSpPr/>
            <p:nvPr/>
          </p:nvSpPr>
          <p:spPr>
            <a:xfrm flipH="1" rot="-1013820">
              <a:off x="7070517" y="2984584"/>
              <a:ext cx="508014" cy="283247"/>
            </a:xfrm>
            <a:custGeom>
              <a:rect b="b" l="l" r="r" t="t"/>
              <a:pathLst>
                <a:path extrusionOk="0" h="1516" w="2719">
                  <a:moveTo>
                    <a:pt x="1861" y="1059"/>
                  </a:moveTo>
                  <a:cubicBezTo>
                    <a:pt x="1527" y="903"/>
                    <a:pt x="1137" y="792"/>
                    <a:pt x="836" y="558"/>
                  </a:cubicBezTo>
                  <a:cubicBezTo>
                    <a:pt x="625" y="391"/>
                    <a:pt x="435" y="201"/>
                    <a:pt x="257" y="1"/>
                  </a:cubicBezTo>
                  <a:cubicBezTo>
                    <a:pt x="157" y="134"/>
                    <a:pt x="45" y="268"/>
                    <a:pt x="1" y="368"/>
                  </a:cubicBezTo>
                  <a:cubicBezTo>
                    <a:pt x="1" y="368"/>
                    <a:pt x="1616" y="1516"/>
                    <a:pt x="2206" y="1482"/>
                  </a:cubicBezTo>
                  <a:cubicBezTo>
                    <a:pt x="2451" y="1471"/>
                    <a:pt x="2607" y="1349"/>
                    <a:pt x="2719" y="1170"/>
                  </a:cubicBezTo>
                  <a:cubicBezTo>
                    <a:pt x="2451" y="1237"/>
                    <a:pt x="2140" y="1193"/>
                    <a:pt x="1861" y="105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1"/>
            <p:cNvSpPr/>
            <p:nvPr/>
          </p:nvSpPr>
          <p:spPr>
            <a:xfrm flipH="1" rot="-1013820">
              <a:off x="7405027" y="2549700"/>
              <a:ext cx="466349" cy="368632"/>
            </a:xfrm>
            <a:custGeom>
              <a:rect b="b" l="l" r="r" t="t"/>
              <a:pathLst>
                <a:path extrusionOk="0" h="1973" w="2496">
                  <a:moveTo>
                    <a:pt x="2496" y="1171"/>
                  </a:moveTo>
                  <a:cubicBezTo>
                    <a:pt x="2496" y="1171"/>
                    <a:pt x="1716" y="491"/>
                    <a:pt x="624" y="1"/>
                  </a:cubicBezTo>
                  <a:cubicBezTo>
                    <a:pt x="624" y="1"/>
                    <a:pt x="201" y="435"/>
                    <a:pt x="1" y="925"/>
                  </a:cubicBezTo>
                  <a:cubicBezTo>
                    <a:pt x="1" y="925"/>
                    <a:pt x="970" y="1739"/>
                    <a:pt x="1916" y="1973"/>
                  </a:cubicBezTo>
                  <a:cubicBezTo>
                    <a:pt x="1916" y="1973"/>
                    <a:pt x="2407" y="1449"/>
                    <a:pt x="2496" y="11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1"/>
            <p:cNvSpPr/>
            <p:nvPr/>
          </p:nvSpPr>
          <p:spPr>
            <a:xfrm flipH="1" rot="-1013820">
              <a:off x="7498401" y="2646252"/>
              <a:ext cx="387316" cy="258211"/>
            </a:xfrm>
            <a:custGeom>
              <a:rect b="b" l="l" r="r" t="t"/>
              <a:pathLst>
                <a:path extrusionOk="0" h="1382" w="2073">
                  <a:moveTo>
                    <a:pt x="179" y="0"/>
                  </a:moveTo>
                  <a:cubicBezTo>
                    <a:pt x="112" y="101"/>
                    <a:pt x="45" y="212"/>
                    <a:pt x="1" y="334"/>
                  </a:cubicBezTo>
                  <a:cubicBezTo>
                    <a:pt x="1" y="334"/>
                    <a:pt x="970" y="1148"/>
                    <a:pt x="1916" y="1382"/>
                  </a:cubicBezTo>
                  <a:cubicBezTo>
                    <a:pt x="1916" y="1382"/>
                    <a:pt x="1983" y="1315"/>
                    <a:pt x="2072" y="1214"/>
                  </a:cubicBezTo>
                  <a:cubicBezTo>
                    <a:pt x="1983" y="1203"/>
                    <a:pt x="958" y="936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1"/>
            <p:cNvSpPr/>
            <p:nvPr/>
          </p:nvSpPr>
          <p:spPr>
            <a:xfrm flipH="1" rot="-1013820">
              <a:off x="7723525" y="2262490"/>
              <a:ext cx="651693" cy="306228"/>
            </a:xfrm>
            <a:custGeom>
              <a:rect b="b" l="l" r="r" t="t"/>
              <a:pathLst>
                <a:path extrusionOk="0" h="1639" w="3488">
                  <a:moveTo>
                    <a:pt x="3487" y="680"/>
                  </a:moveTo>
                  <a:cubicBezTo>
                    <a:pt x="3487" y="680"/>
                    <a:pt x="2864" y="1"/>
                    <a:pt x="1438" y="23"/>
                  </a:cubicBezTo>
                  <a:cubicBezTo>
                    <a:pt x="1" y="34"/>
                    <a:pt x="101" y="680"/>
                    <a:pt x="736" y="981"/>
                  </a:cubicBezTo>
                  <a:cubicBezTo>
                    <a:pt x="1371" y="1282"/>
                    <a:pt x="2563" y="1594"/>
                    <a:pt x="2897" y="1638"/>
                  </a:cubicBezTo>
                  <a:cubicBezTo>
                    <a:pt x="2897" y="1638"/>
                    <a:pt x="3476" y="825"/>
                    <a:pt x="3487" y="6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1"/>
            <p:cNvSpPr/>
            <p:nvPr/>
          </p:nvSpPr>
          <p:spPr>
            <a:xfrm flipH="1" rot="-1013820">
              <a:off x="7799335" y="2323814"/>
              <a:ext cx="545382" cy="239527"/>
            </a:xfrm>
            <a:custGeom>
              <a:rect b="b" l="l" r="r" t="t"/>
              <a:pathLst>
                <a:path extrusionOk="0" h="1282" w="2919">
                  <a:moveTo>
                    <a:pt x="1137" y="590"/>
                  </a:moveTo>
                  <a:cubicBezTo>
                    <a:pt x="769" y="435"/>
                    <a:pt x="402" y="267"/>
                    <a:pt x="123" y="0"/>
                  </a:cubicBezTo>
                  <a:cubicBezTo>
                    <a:pt x="1" y="201"/>
                    <a:pt x="179" y="468"/>
                    <a:pt x="524" y="624"/>
                  </a:cubicBezTo>
                  <a:cubicBezTo>
                    <a:pt x="1159" y="925"/>
                    <a:pt x="2351" y="1237"/>
                    <a:pt x="2685" y="1281"/>
                  </a:cubicBezTo>
                  <a:cubicBezTo>
                    <a:pt x="2685" y="1281"/>
                    <a:pt x="2796" y="1125"/>
                    <a:pt x="2919" y="947"/>
                  </a:cubicBezTo>
                  <a:cubicBezTo>
                    <a:pt x="2317" y="958"/>
                    <a:pt x="1660" y="802"/>
                    <a:pt x="1137" y="59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1"/>
            <p:cNvSpPr/>
            <p:nvPr/>
          </p:nvSpPr>
          <p:spPr>
            <a:xfrm flipH="1" rot="-1013820">
              <a:off x="4664893" y="3790666"/>
              <a:ext cx="1390452" cy="1176149"/>
            </a:xfrm>
            <a:custGeom>
              <a:rect b="b" l="l" r="r" t="t"/>
              <a:pathLst>
                <a:path extrusionOk="0" h="6295" w="7442">
                  <a:moveTo>
                    <a:pt x="7441" y="4044"/>
                  </a:moveTo>
                  <a:cubicBezTo>
                    <a:pt x="7441" y="4044"/>
                    <a:pt x="3364" y="2752"/>
                    <a:pt x="1627" y="1"/>
                  </a:cubicBezTo>
                  <a:lnTo>
                    <a:pt x="0" y="1081"/>
                  </a:lnTo>
                  <a:cubicBezTo>
                    <a:pt x="0" y="1081"/>
                    <a:pt x="2317" y="4902"/>
                    <a:pt x="2974" y="6294"/>
                  </a:cubicBezTo>
                  <a:cubicBezTo>
                    <a:pt x="2974" y="6294"/>
                    <a:pt x="5659" y="6083"/>
                    <a:pt x="7441" y="404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1"/>
            <p:cNvSpPr/>
            <p:nvPr/>
          </p:nvSpPr>
          <p:spPr>
            <a:xfrm flipH="1" rot="-1013820">
              <a:off x="5027196" y="3888939"/>
              <a:ext cx="1042746" cy="1024062"/>
            </a:xfrm>
            <a:custGeom>
              <a:rect b="b" l="l" r="r" t="t"/>
              <a:pathLst>
                <a:path extrusionOk="0" h="5481" w="5581">
                  <a:moveTo>
                    <a:pt x="3721" y="3999"/>
                  </a:moveTo>
                  <a:cubicBezTo>
                    <a:pt x="2351" y="2996"/>
                    <a:pt x="1058" y="1593"/>
                    <a:pt x="390" y="0"/>
                  </a:cubicBezTo>
                  <a:lnTo>
                    <a:pt x="0" y="267"/>
                  </a:lnTo>
                  <a:cubicBezTo>
                    <a:pt x="0" y="267"/>
                    <a:pt x="2317" y="4088"/>
                    <a:pt x="2974" y="5480"/>
                  </a:cubicBezTo>
                  <a:cubicBezTo>
                    <a:pt x="2974" y="5480"/>
                    <a:pt x="4222" y="5380"/>
                    <a:pt x="5581" y="4678"/>
                  </a:cubicBezTo>
                  <a:cubicBezTo>
                    <a:pt x="4946" y="4645"/>
                    <a:pt x="4333" y="4444"/>
                    <a:pt x="3721" y="399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1"/>
            <p:cNvSpPr/>
            <p:nvPr/>
          </p:nvSpPr>
          <p:spPr>
            <a:xfrm flipH="1" rot="-1013820">
              <a:off x="4844400" y="3868843"/>
              <a:ext cx="1065914" cy="917938"/>
            </a:xfrm>
            <a:custGeom>
              <a:rect b="b" l="l" r="r" t="t"/>
              <a:pathLst>
                <a:path extrusionOk="0" h="4913" w="5705">
                  <a:moveTo>
                    <a:pt x="235" y="1"/>
                  </a:moveTo>
                  <a:lnTo>
                    <a:pt x="1" y="157"/>
                  </a:lnTo>
                  <a:cubicBezTo>
                    <a:pt x="458" y="947"/>
                    <a:pt x="1237" y="1683"/>
                    <a:pt x="1817" y="2306"/>
                  </a:cubicBezTo>
                  <a:cubicBezTo>
                    <a:pt x="2552" y="3097"/>
                    <a:pt x="3354" y="3821"/>
                    <a:pt x="4256" y="4400"/>
                  </a:cubicBezTo>
                  <a:cubicBezTo>
                    <a:pt x="4468" y="4534"/>
                    <a:pt x="4791" y="4701"/>
                    <a:pt x="5092" y="4913"/>
                  </a:cubicBezTo>
                  <a:cubicBezTo>
                    <a:pt x="5292" y="4801"/>
                    <a:pt x="5504" y="4668"/>
                    <a:pt x="5704" y="4523"/>
                  </a:cubicBezTo>
                  <a:cubicBezTo>
                    <a:pt x="4423" y="4011"/>
                    <a:pt x="2752" y="2785"/>
                    <a:pt x="2162" y="2184"/>
                  </a:cubicBezTo>
                  <a:cubicBezTo>
                    <a:pt x="1494" y="1493"/>
                    <a:pt x="792" y="814"/>
                    <a:pt x="23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1"/>
            <p:cNvSpPr/>
            <p:nvPr/>
          </p:nvSpPr>
          <p:spPr>
            <a:xfrm flipH="1" rot="-1013820">
              <a:off x="5564249" y="2886753"/>
              <a:ext cx="1511150" cy="924103"/>
            </a:xfrm>
            <a:custGeom>
              <a:rect b="b" l="l" r="r" t="t"/>
              <a:pathLst>
                <a:path extrusionOk="0" h="4946" w="8088">
                  <a:moveTo>
                    <a:pt x="8088" y="2551"/>
                  </a:moveTo>
                  <a:cubicBezTo>
                    <a:pt x="8088" y="2551"/>
                    <a:pt x="7130" y="1092"/>
                    <a:pt x="6695" y="546"/>
                  </a:cubicBezTo>
                  <a:cubicBezTo>
                    <a:pt x="6261" y="0"/>
                    <a:pt x="2819" y="1571"/>
                    <a:pt x="2819" y="1571"/>
                  </a:cubicBezTo>
                  <a:cubicBezTo>
                    <a:pt x="2819" y="1571"/>
                    <a:pt x="346" y="2306"/>
                    <a:pt x="268" y="2540"/>
                  </a:cubicBezTo>
                  <a:cubicBezTo>
                    <a:pt x="201" y="2763"/>
                    <a:pt x="1" y="3709"/>
                    <a:pt x="513" y="4032"/>
                  </a:cubicBezTo>
                  <a:cubicBezTo>
                    <a:pt x="1037" y="4367"/>
                    <a:pt x="5871" y="4879"/>
                    <a:pt x="6584" y="4912"/>
                  </a:cubicBezTo>
                  <a:cubicBezTo>
                    <a:pt x="7297" y="4946"/>
                    <a:pt x="8088" y="2551"/>
                    <a:pt x="8088" y="255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1"/>
            <p:cNvSpPr/>
            <p:nvPr/>
          </p:nvSpPr>
          <p:spPr>
            <a:xfrm flipH="1" rot="-1013820">
              <a:off x="5709201" y="2994640"/>
              <a:ext cx="684763" cy="553789"/>
            </a:xfrm>
            <a:custGeom>
              <a:rect b="b" l="l" r="r" t="t"/>
              <a:pathLst>
                <a:path extrusionOk="0" h="2964" w="3665">
                  <a:moveTo>
                    <a:pt x="0" y="2629"/>
                  </a:moveTo>
                  <a:cubicBezTo>
                    <a:pt x="702" y="2852"/>
                    <a:pt x="1337" y="2963"/>
                    <a:pt x="1972" y="2774"/>
                  </a:cubicBezTo>
                  <a:cubicBezTo>
                    <a:pt x="2919" y="2473"/>
                    <a:pt x="3553" y="1905"/>
                    <a:pt x="3665" y="958"/>
                  </a:cubicBezTo>
                  <a:cubicBezTo>
                    <a:pt x="3509" y="724"/>
                    <a:pt x="3353" y="513"/>
                    <a:pt x="3230" y="368"/>
                  </a:cubicBezTo>
                  <a:cubicBezTo>
                    <a:pt x="2930" y="0"/>
                    <a:pt x="1259" y="602"/>
                    <a:pt x="212" y="1025"/>
                  </a:cubicBezTo>
                  <a:cubicBezTo>
                    <a:pt x="379" y="1448"/>
                    <a:pt x="267" y="2139"/>
                    <a:pt x="0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1"/>
            <p:cNvSpPr/>
            <p:nvPr/>
          </p:nvSpPr>
          <p:spPr>
            <a:xfrm flipH="1" rot="-1013820">
              <a:off x="5733014" y="3492935"/>
              <a:ext cx="1398673" cy="295765"/>
            </a:xfrm>
            <a:custGeom>
              <a:rect b="b" l="l" r="r" t="t"/>
              <a:pathLst>
                <a:path extrusionOk="0" h="1583" w="7486">
                  <a:moveTo>
                    <a:pt x="7162" y="469"/>
                  </a:moveTo>
                  <a:cubicBezTo>
                    <a:pt x="6227" y="948"/>
                    <a:pt x="5169" y="1003"/>
                    <a:pt x="4144" y="914"/>
                  </a:cubicBezTo>
                  <a:cubicBezTo>
                    <a:pt x="3542" y="859"/>
                    <a:pt x="2974" y="669"/>
                    <a:pt x="2373" y="569"/>
                  </a:cubicBezTo>
                  <a:cubicBezTo>
                    <a:pt x="1805" y="469"/>
                    <a:pt x="1203" y="491"/>
                    <a:pt x="657" y="291"/>
                  </a:cubicBezTo>
                  <a:cubicBezTo>
                    <a:pt x="434" y="213"/>
                    <a:pt x="201" y="123"/>
                    <a:pt x="0" y="1"/>
                  </a:cubicBezTo>
                  <a:cubicBezTo>
                    <a:pt x="22" y="268"/>
                    <a:pt x="111" y="536"/>
                    <a:pt x="334" y="680"/>
                  </a:cubicBezTo>
                  <a:cubicBezTo>
                    <a:pt x="858" y="1015"/>
                    <a:pt x="5692" y="1527"/>
                    <a:pt x="6405" y="1560"/>
                  </a:cubicBezTo>
                  <a:cubicBezTo>
                    <a:pt x="6795" y="1583"/>
                    <a:pt x="7196" y="903"/>
                    <a:pt x="7486" y="268"/>
                  </a:cubicBezTo>
                  <a:cubicBezTo>
                    <a:pt x="7396" y="335"/>
                    <a:pt x="7285" y="413"/>
                    <a:pt x="7162" y="46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1"/>
            <p:cNvSpPr/>
            <p:nvPr/>
          </p:nvSpPr>
          <p:spPr>
            <a:xfrm flipH="1" rot="-1013820">
              <a:off x="5920628" y="2933418"/>
              <a:ext cx="1053209" cy="466910"/>
            </a:xfrm>
            <a:custGeom>
              <a:rect b="b" l="l" r="r" t="t"/>
              <a:pathLst>
                <a:path extrusionOk="0" h="2499" w="5637">
                  <a:moveTo>
                    <a:pt x="5514" y="0"/>
                  </a:moveTo>
                  <a:cubicBezTo>
                    <a:pt x="5447" y="22"/>
                    <a:pt x="5369" y="34"/>
                    <a:pt x="5303" y="56"/>
                  </a:cubicBezTo>
                  <a:cubicBezTo>
                    <a:pt x="5292" y="56"/>
                    <a:pt x="5269" y="67"/>
                    <a:pt x="5247" y="67"/>
                  </a:cubicBezTo>
                  <a:cubicBezTo>
                    <a:pt x="5214" y="78"/>
                    <a:pt x="5180" y="89"/>
                    <a:pt x="5136" y="100"/>
                  </a:cubicBezTo>
                  <a:cubicBezTo>
                    <a:pt x="5013" y="134"/>
                    <a:pt x="4879" y="167"/>
                    <a:pt x="4746" y="212"/>
                  </a:cubicBezTo>
                  <a:cubicBezTo>
                    <a:pt x="3855" y="501"/>
                    <a:pt x="3086" y="891"/>
                    <a:pt x="3086" y="891"/>
                  </a:cubicBezTo>
                  <a:cubicBezTo>
                    <a:pt x="3086" y="891"/>
                    <a:pt x="2941" y="936"/>
                    <a:pt x="2718" y="992"/>
                  </a:cubicBezTo>
                  <a:cubicBezTo>
                    <a:pt x="2596" y="1047"/>
                    <a:pt x="2529" y="1081"/>
                    <a:pt x="2529" y="1081"/>
                  </a:cubicBezTo>
                  <a:cubicBezTo>
                    <a:pt x="2529" y="1081"/>
                    <a:pt x="257" y="1760"/>
                    <a:pt x="0" y="2016"/>
                  </a:cubicBezTo>
                  <a:cubicBezTo>
                    <a:pt x="56" y="2050"/>
                    <a:pt x="101" y="2083"/>
                    <a:pt x="123" y="2094"/>
                  </a:cubicBezTo>
                  <a:cubicBezTo>
                    <a:pt x="535" y="2393"/>
                    <a:pt x="1099" y="2499"/>
                    <a:pt x="1682" y="2499"/>
                  </a:cubicBezTo>
                  <a:cubicBezTo>
                    <a:pt x="2361" y="2499"/>
                    <a:pt x="3066" y="2356"/>
                    <a:pt x="3587" y="2206"/>
                  </a:cubicBezTo>
                  <a:cubicBezTo>
                    <a:pt x="4334" y="1994"/>
                    <a:pt x="5637" y="936"/>
                    <a:pt x="55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1"/>
            <p:cNvSpPr/>
            <p:nvPr/>
          </p:nvSpPr>
          <p:spPr>
            <a:xfrm flipH="1" rot="-1013820">
              <a:off x="5474452" y="3402603"/>
              <a:ext cx="630767" cy="649451"/>
            </a:xfrm>
            <a:custGeom>
              <a:rect b="b" l="l" r="r" t="t"/>
              <a:pathLst>
                <a:path extrusionOk="0" h="3476" w="3376">
                  <a:moveTo>
                    <a:pt x="3331" y="1660"/>
                  </a:moveTo>
                  <a:cubicBezTo>
                    <a:pt x="3376" y="2596"/>
                    <a:pt x="2685" y="3386"/>
                    <a:pt x="1772" y="3431"/>
                  </a:cubicBezTo>
                  <a:cubicBezTo>
                    <a:pt x="869" y="3476"/>
                    <a:pt x="90" y="2752"/>
                    <a:pt x="45" y="1816"/>
                  </a:cubicBezTo>
                  <a:cubicBezTo>
                    <a:pt x="0" y="880"/>
                    <a:pt x="702" y="89"/>
                    <a:pt x="1605" y="45"/>
                  </a:cubicBezTo>
                  <a:cubicBezTo>
                    <a:pt x="2518" y="0"/>
                    <a:pt x="3287" y="724"/>
                    <a:pt x="3331" y="16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1"/>
            <p:cNvSpPr/>
            <p:nvPr/>
          </p:nvSpPr>
          <p:spPr>
            <a:xfrm flipH="1" rot="-1013820">
              <a:off x="5615937" y="3554642"/>
              <a:ext cx="345651" cy="346025"/>
            </a:xfrm>
            <a:custGeom>
              <a:rect b="b" l="l" r="r" t="t"/>
              <a:pathLst>
                <a:path extrusionOk="0" h="1852" w="1850">
                  <a:moveTo>
                    <a:pt x="920" y="0"/>
                  </a:moveTo>
                  <a:cubicBezTo>
                    <a:pt x="907" y="0"/>
                    <a:pt x="893" y="1"/>
                    <a:pt x="880" y="1"/>
                  </a:cubicBezTo>
                  <a:cubicBezTo>
                    <a:pt x="379" y="24"/>
                    <a:pt x="0" y="458"/>
                    <a:pt x="22" y="970"/>
                  </a:cubicBezTo>
                  <a:cubicBezTo>
                    <a:pt x="44" y="1469"/>
                    <a:pt x="445" y="1851"/>
                    <a:pt x="928" y="1851"/>
                  </a:cubicBezTo>
                  <a:cubicBezTo>
                    <a:pt x="942" y="1851"/>
                    <a:pt x="955" y="1851"/>
                    <a:pt x="969" y="1850"/>
                  </a:cubicBezTo>
                  <a:cubicBezTo>
                    <a:pt x="1459" y="1828"/>
                    <a:pt x="1849" y="1394"/>
                    <a:pt x="1827" y="881"/>
                  </a:cubicBezTo>
                  <a:cubicBezTo>
                    <a:pt x="1794" y="383"/>
                    <a:pt x="1393" y="0"/>
                    <a:pt x="9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1"/>
            <p:cNvSpPr/>
            <p:nvPr/>
          </p:nvSpPr>
          <p:spPr>
            <a:xfrm flipH="1" rot="-1013820">
              <a:off x="5724272" y="3662799"/>
              <a:ext cx="129105" cy="129479"/>
            </a:xfrm>
            <a:custGeom>
              <a:rect b="b" l="l" r="r" t="t"/>
              <a:pathLst>
                <a:path extrusionOk="0" h="693" w="691">
                  <a:moveTo>
                    <a:pt x="344" y="1"/>
                  </a:moveTo>
                  <a:cubicBezTo>
                    <a:pt x="337" y="1"/>
                    <a:pt x="330" y="1"/>
                    <a:pt x="323" y="2"/>
                  </a:cubicBezTo>
                  <a:cubicBezTo>
                    <a:pt x="145" y="13"/>
                    <a:pt x="0" y="169"/>
                    <a:pt x="0" y="358"/>
                  </a:cubicBezTo>
                  <a:cubicBezTo>
                    <a:pt x="11" y="551"/>
                    <a:pt x="167" y="693"/>
                    <a:pt x="337" y="693"/>
                  </a:cubicBezTo>
                  <a:cubicBezTo>
                    <a:pt x="344" y="693"/>
                    <a:pt x="350" y="693"/>
                    <a:pt x="357" y="692"/>
                  </a:cubicBezTo>
                  <a:cubicBezTo>
                    <a:pt x="546" y="681"/>
                    <a:pt x="691" y="525"/>
                    <a:pt x="680" y="336"/>
                  </a:cubicBezTo>
                  <a:cubicBezTo>
                    <a:pt x="669" y="142"/>
                    <a:pt x="524" y="1"/>
                    <a:pt x="34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1"/>
            <p:cNvSpPr/>
            <p:nvPr/>
          </p:nvSpPr>
          <p:spPr>
            <a:xfrm flipH="1" rot="-1013820">
              <a:off x="6187864" y="3443741"/>
              <a:ext cx="755388" cy="289600"/>
            </a:xfrm>
            <a:custGeom>
              <a:rect b="b" l="l" r="r" t="t"/>
              <a:pathLst>
                <a:path extrusionOk="0" h="1550" w="4043">
                  <a:moveTo>
                    <a:pt x="279" y="0"/>
                  </a:moveTo>
                  <a:cubicBezTo>
                    <a:pt x="167" y="0"/>
                    <a:pt x="78" y="89"/>
                    <a:pt x="78" y="190"/>
                  </a:cubicBezTo>
                  <a:lnTo>
                    <a:pt x="11" y="1003"/>
                  </a:lnTo>
                  <a:cubicBezTo>
                    <a:pt x="0" y="1114"/>
                    <a:pt x="89" y="1203"/>
                    <a:pt x="201" y="1215"/>
                  </a:cubicBezTo>
                  <a:lnTo>
                    <a:pt x="3798" y="1549"/>
                  </a:lnTo>
                  <a:cubicBezTo>
                    <a:pt x="3804" y="1549"/>
                    <a:pt x="3810" y="1549"/>
                    <a:pt x="3815" y="1549"/>
                  </a:cubicBezTo>
                  <a:cubicBezTo>
                    <a:pt x="3951" y="1549"/>
                    <a:pt x="4042" y="1421"/>
                    <a:pt x="4010" y="1293"/>
                  </a:cubicBezTo>
                  <a:lnTo>
                    <a:pt x="3698" y="201"/>
                  </a:lnTo>
                  <a:cubicBezTo>
                    <a:pt x="3676" y="112"/>
                    <a:pt x="3598" y="56"/>
                    <a:pt x="3509" y="56"/>
                  </a:cubicBezTo>
                  <a:lnTo>
                    <a:pt x="27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1"/>
            <p:cNvSpPr/>
            <p:nvPr/>
          </p:nvSpPr>
          <p:spPr>
            <a:xfrm flipH="1" rot="-1013820">
              <a:off x="6204509" y="3555801"/>
              <a:ext cx="755388" cy="175068"/>
            </a:xfrm>
            <a:custGeom>
              <a:rect b="b" l="l" r="r" t="t"/>
              <a:pathLst>
                <a:path extrusionOk="0" h="937" w="4043">
                  <a:moveTo>
                    <a:pt x="3821" y="0"/>
                  </a:moveTo>
                  <a:cubicBezTo>
                    <a:pt x="3240" y="192"/>
                    <a:pt x="2591" y="279"/>
                    <a:pt x="1947" y="279"/>
                  </a:cubicBezTo>
                  <a:cubicBezTo>
                    <a:pt x="1282" y="279"/>
                    <a:pt x="622" y="186"/>
                    <a:pt x="45" y="22"/>
                  </a:cubicBezTo>
                  <a:lnTo>
                    <a:pt x="11" y="390"/>
                  </a:lnTo>
                  <a:cubicBezTo>
                    <a:pt x="0" y="501"/>
                    <a:pt x="89" y="590"/>
                    <a:pt x="201" y="602"/>
                  </a:cubicBezTo>
                  <a:lnTo>
                    <a:pt x="3798" y="936"/>
                  </a:lnTo>
                  <a:cubicBezTo>
                    <a:pt x="3804" y="936"/>
                    <a:pt x="3810" y="936"/>
                    <a:pt x="3815" y="936"/>
                  </a:cubicBezTo>
                  <a:cubicBezTo>
                    <a:pt x="3951" y="936"/>
                    <a:pt x="4042" y="808"/>
                    <a:pt x="4010" y="680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1"/>
            <p:cNvSpPr/>
            <p:nvPr/>
          </p:nvSpPr>
          <p:spPr>
            <a:xfrm flipH="1" rot="-1013820">
              <a:off x="7834571" y="2430002"/>
              <a:ext cx="112477" cy="108740"/>
            </a:xfrm>
            <a:custGeom>
              <a:rect b="b" l="l" r="r" t="t"/>
              <a:pathLst>
                <a:path extrusionOk="0" h="582" w="602">
                  <a:moveTo>
                    <a:pt x="310" y="1"/>
                  </a:moveTo>
                  <a:cubicBezTo>
                    <a:pt x="303" y="1"/>
                    <a:pt x="297" y="1"/>
                    <a:pt x="290" y="2"/>
                  </a:cubicBezTo>
                  <a:cubicBezTo>
                    <a:pt x="123" y="13"/>
                    <a:pt x="0" y="146"/>
                    <a:pt x="11" y="302"/>
                  </a:cubicBezTo>
                  <a:cubicBezTo>
                    <a:pt x="22" y="462"/>
                    <a:pt x="145" y="582"/>
                    <a:pt x="302" y="582"/>
                  </a:cubicBezTo>
                  <a:cubicBezTo>
                    <a:pt x="309" y="582"/>
                    <a:pt x="316" y="581"/>
                    <a:pt x="323" y="581"/>
                  </a:cubicBezTo>
                  <a:cubicBezTo>
                    <a:pt x="479" y="581"/>
                    <a:pt x="602" y="436"/>
                    <a:pt x="602" y="280"/>
                  </a:cubicBezTo>
                  <a:cubicBezTo>
                    <a:pt x="591" y="120"/>
                    <a:pt x="458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1"/>
            <p:cNvSpPr/>
            <p:nvPr/>
          </p:nvSpPr>
          <p:spPr>
            <a:xfrm flipH="1" rot="-1013820">
              <a:off x="7853527" y="2448645"/>
              <a:ext cx="75109" cy="73241"/>
            </a:xfrm>
            <a:custGeom>
              <a:rect b="b" l="l" r="r" t="t"/>
              <a:pathLst>
                <a:path extrusionOk="0" h="392" w="402">
                  <a:moveTo>
                    <a:pt x="209" y="1"/>
                  </a:moveTo>
                  <a:cubicBezTo>
                    <a:pt x="203" y="1"/>
                    <a:pt x="196" y="1"/>
                    <a:pt x="190" y="2"/>
                  </a:cubicBezTo>
                  <a:cubicBezTo>
                    <a:pt x="90" y="2"/>
                    <a:pt x="1" y="91"/>
                    <a:pt x="12" y="202"/>
                  </a:cubicBezTo>
                  <a:cubicBezTo>
                    <a:pt x="12" y="314"/>
                    <a:pt x="101" y="392"/>
                    <a:pt x="212" y="392"/>
                  </a:cubicBezTo>
                  <a:cubicBezTo>
                    <a:pt x="324" y="381"/>
                    <a:pt x="402" y="291"/>
                    <a:pt x="402" y="180"/>
                  </a:cubicBezTo>
                  <a:cubicBezTo>
                    <a:pt x="391" y="86"/>
                    <a:pt x="311" y="1"/>
                    <a:pt x="2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1"/>
            <p:cNvSpPr/>
            <p:nvPr/>
          </p:nvSpPr>
          <p:spPr>
            <a:xfrm flipH="1" rot="-1013820">
              <a:off x="7489614" y="2769669"/>
              <a:ext cx="112664" cy="108740"/>
            </a:xfrm>
            <a:custGeom>
              <a:rect b="b" l="l" r="r" t="t"/>
              <a:pathLst>
                <a:path extrusionOk="0" h="582" w="603">
                  <a:moveTo>
                    <a:pt x="310" y="1"/>
                  </a:moveTo>
                  <a:cubicBezTo>
                    <a:pt x="304" y="1"/>
                    <a:pt x="297" y="1"/>
                    <a:pt x="291" y="2"/>
                  </a:cubicBezTo>
                  <a:cubicBezTo>
                    <a:pt x="124" y="2"/>
                    <a:pt x="1" y="146"/>
                    <a:pt x="12" y="302"/>
                  </a:cubicBezTo>
                  <a:cubicBezTo>
                    <a:pt x="12" y="462"/>
                    <a:pt x="145" y="582"/>
                    <a:pt x="293" y="582"/>
                  </a:cubicBezTo>
                  <a:cubicBezTo>
                    <a:pt x="300" y="582"/>
                    <a:pt x="306" y="581"/>
                    <a:pt x="313" y="581"/>
                  </a:cubicBezTo>
                  <a:cubicBezTo>
                    <a:pt x="480" y="570"/>
                    <a:pt x="603" y="436"/>
                    <a:pt x="591" y="280"/>
                  </a:cubicBezTo>
                  <a:cubicBezTo>
                    <a:pt x="591" y="120"/>
                    <a:pt x="459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1"/>
            <p:cNvSpPr/>
            <p:nvPr/>
          </p:nvSpPr>
          <p:spPr>
            <a:xfrm flipH="1" rot="-1013820">
              <a:off x="7508030" y="2786552"/>
              <a:ext cx="75109" cy="73241"/>
            </a:xfrm>
            <a:custGeom>
              <a:rect b="b" l="l" r="r" t="t"/>
              <a:pathLst>
                <a:path extrusionOk="0" h="392" w="402">
                  <a:moveTo>
                    <a:pt x="190" y="1"/>
                  </a:moveTo>
                  <a:cubicBezTo>
                    <a:pt x="78" y="12"/>
                    <a:pt x="0" y="101"/>
                    <a:pt x="0" y="212"/>
                  </a:cubicBezTo>
                  <a:cubicBezTo>
                    <a:pt x="11" y="307"/>
                    <a:pt x="91" y="392"/>
                    <a:pt x="193" y="392"/>
                  </a:cubicBezTo>
                  <a:cubicBezTo>
                    <a:pt x="199" y="392"/>
                    <a:pt x="206" y="391"/>
                    <a:pt x="212" y="391"/>
                  </a:cubicBezTo>
                  <a:cubicBezTo>
                    <a:pt x="312" y="391"/>
                    <a:pt x="401" y="301"/>
                    <a:pt x="390" y="190"/>
                  </a:cubicBezTo>
                  <a:cubicBezTo>
                    <a:pt x="390" y="79"/>
                    <a:pt x="301" y="1"/>
                    <a:pt x="19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1"/>
            <p:cNvSpPr/>
            <p:nvPr/>
          </p:nvSpPr>
          <p:spPr>
            <a:xfrm flipH="1" rot="-1013820">
              <a:off x="7079132" y="3103484"/>
              <a:ext cx="145921" cy="141810"/>
            </a:xfrm>
            <a:custGeom>
              <a:rect b="b" l="l" r="r" t="t"/>
              <a:pathLst>
                <a:path extrusionOk="0" h="759" w="781">
                  <a:moveTo>
                    <a:pt x="368" y="0"/>
                  </a:moveTo>
                  <a:cubicBezTo>
                    <a:pt x="168" y="11"/>
                    <a:pt x="1" y="190"/>
                    <a:pt x="12" y="401"/>
                  </a:cubicBezTo>
                  <a:cubicBezTo>
                    <a:pt x="23" y="606"/>
                    <a:pt x="190" y="758"/>
                    <a:pt x="392" y="758"/>
                  </a:cubicBezTo>
                  <a:cubicBezTo>
                    <a:pt x="399" y="758"/>
                    <a:pt x="406" y="758"/>
                    <a:pt x="413" y="758"/>
                  </a:cubicBezTo>
                  <a:cubicBezTo>
                    <a:pt x="614" y="747"/>
                    <a:pt x="781" y="579"/>
                    <a:pt x="769" y="368"/>
                  </a:cubicBezTo>
                  <a:cubicBezTo>
                    <a:pt x="758" y="156"/>
                    <a:pt x="580" y="0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1"/>
            <p:cNvSpPr/>
            <p:nvPr/>
          </p:nvSpPr>
          <p:spPr>
            <a:xfrm flipH="1" rot="-1013820">
              <a:off x="7104440" y="3128293"/>
              <a:ext cx="95848" cy="93980"/>
            </a:xfrm>
            <a:custGeom>
              <a:rect b="b" l="l" r="r" t="t"/>
              <a:pathLst>
                <a:path extrusionOk="0" h="503" w="513">
                  <a:moveTo>
                    <a:pt x="264" y="0"/>
                  </a:moveTo>
                  <a:cubicBezTo>
                    <a:pt x="258" y="0"/>
                    <a:pt x="252" y="0"/>
                    <a:pt x="246" y="1"/>
                  </a:cubicBezTo>
                  <a:cubicBezTo>
                    <a:pt x="101" y="1"/>
                    <a:pt x="1" y="123"/>
                    <a:pt x="1" y="268"/>
                  </a:cubicBezTo>
                  <a:cubicBezTo>
                    <a:pt x="11" y="396"/>
                    <a:pt x="123" y="503"/>
                    <a:pt x="249" y="503"/>
                  </a:cubicBezTo>
                  <a:cubicBezTo>
                    <a:pt x="256" y="503"/>
                    <a:pt x="262" y="503"/>
                    <a:pt x="268" y="502"/>
                  </a:cubicBezTo>
                  <a:cubicBezTo>
                    <a:pt x="413" y="491"/>
                    <a:pt x="513" y="380"/>
                    <a:pt x="513" y="235"/>
                  </a:cubicBezTo>
                  <a:cubicBezTo>
                    <a:pt x="502" y="107"/>
                    <a:pt x="390" y="0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1"/>
            <p:cNvSpPr/>
            <p:nvPr/>
          </p:nvSpPr>
          <p:spPr>
            <a:xfrm flipH="1" rot="-1013820">
              <a:off x="6308421" y="2587892"/>
              <a:ext cx="297634" cy="329023"/>
            </a:xfrm>
            <a:custGeom>
              <a:rect b="b" l="l" r="r" t="t"/>
              <a:pathLst>
                <a:path extrusionOk="0" h="1761" w="1593">
                  <a:moveTo>
                    <a:pt x="980" y="1"/>
                  </a:moveTo>
                  <a:lnTo>
                    <a:pt x="0" y="1293"/>
                  </a:lnTo>
                  <a:lnTo>
                    <a:pt x="356" y="1760"/>
                  </a:lnTo>
                  <a:lnTo>
                    <a:pt x="1593" y="123"/>
                  </a:lnTo>
                  <a:cubicBezTo>
                    <a:pt x="1593" y="123"/>
                    <a:pt x="1192" y="45"/>
                    <a:pt x="9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1"/>
            <p:cNvSpPr/>
            <p:nvPr/>
          </p:nvSpPr>
          <p:spPr>
            <a:xfrm flipH="1" rot="-1013820">
              <a:off x="5627766" y="2702371"/>
              <a:ext cx="992860" cy="728670"/>
            </a:xfrm>
            <a:custGeom>
              <a:rect b="b" l="l" r="r" t="t"/>
              <a:pathLst>
                <a:path extrusionOk="0" h="3900" w="5314">
                  <a:moveTo>
                    <a:pt x="2117" y="3643"/>
                  </a:moveTo>
                  <a:cubicBezTo>
                    <a:pt x="2774" y="3755"/>
                    <a:pt x="3442" y="3899"/>
                    <a:pt x="4077" y="3487"/>
                  </a:cubicBezTo>
                  <a:cubicBezTo>
                    <a:pt x="4846" y="2986"/>
                    <a:pt x="5314" y="2340"/>
                    <a:pt x="4612" y="1616"/>
                  </a:cubicBezTo>
                  <a:cubicBezTo>
                    <a:pt x="4456" y="1505"/>
                    <a:pt x="4255" y="1404"/>
                    <a:pt x="3977" y="1337"/>
                  </a:cubicBezTo>
                  <a:cubicBezTo>
                    <a:pt x="3297" y="1159"/>
                    <a:pt x="1493" y="1"/>
                    <a:pt x="1148" y="79"/>
                  </a:cubicBezTo>
                  <a:cubicBezTo>
                    <a:pt x="1148" y="79"/>
                    <a:pt x="0" y="1560"/>
                    <a:pt x="22" y="1738"/>
                  </a:cubicBezTo>
                  <a:cubicBezTo>
                    <a:pt x="45" y="1906"/>
                    <a:pt x="1114" y="3287"/>
                    <a:pt x="2117" y="36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1"/>
            <p:cNvSpPr/>
            <p:nvPr/>
          </p:nvSpPr>
          <p:spPr>
            <a:xfrm flipH="1" rot="-1013820">
              <a:off x="5751913" y="2921826"/>
              <a:ext cx="897199" cy="491385"/>
            </a:xfrm>
            <a:custGeom>
              <a:rect b="b" l="l" r="r" t="t"/>
              <a:pathLst>
                <a:path extrusionOk="0" h="2630" w="4802">
                  <a:moveTo>
                    <a:pt x="2473" y="1783"/>
                  </a:moveTo>
                  <a:cubicBezTo>
                    <a:pt x="1482" y="1415"/>
                    <a:pt x="780" y="803"/>
                    <a:pt x="257" y="1"/>
                  </a:cubicBezTo>
                  <a:cubicBezTo>
                    <a:pt x="101" y="223"/>
                    <a:pt x="0" y="413"/>
                    <a:pt x="0" y="468"/>
                  </a:cubicBezTo>
                  <a:cubicBezTo>
                    <a:pt x="23" y="636"/>
                    <a:pt x="1092" y="2017"/>
                    <a:pt x="2095" y="2373"/>
                  </a:cubicBezTo>
                  <a:cubicBezTo>
                    <a:pt x="2752" y="2485"/>
                    <a:pt x="3420" y="2629"/>
                    <a:pt x="4055" y="2217"/>
                  </a:cubicBezTo>
                  <a:cubicBezTo>
                    <a:pt x="4378" y="2006"/>
                    <a:pt x="4645" y="1772"/>
                    <a:pt x="4801" y="1516"/>
                  </a:cubicBezTo>
                  <a:cubicBezTo>
                    <a:pt x="4155" y="1972"/>
                    <a:pt x="3286" y="2073"/>
                    <a:pt x="2473" y="1783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1"/>
            <p:cNvSpPr/>
            <p:nvPr/>
          </p:nvSpPr>
          <p:spPr>
            <a:xfrm flipH="1" rot="-1013820">
              <a:off x="5793221" y="2825940"/>
              <a:ext cx="714097" cy="480922"/>
            </a:xfrm>
            <a:custGeom>
              <a:rect b="b" l="l" r="r" t="t"/>
              <a:pathLst>
                <a:path extrusionOk="0" h="2574" w="3822">
                  <a:moveTo>
                    <a:pt x="68" y="1"/>
                  </a:moveTo>
                  <a:cubicBezTo>
                    <a:pt x="45" y="34"/>
                    <a:pt x="23" y="67"/>
                    <a:pt x="1" y="90"/>
                  </a:cubicBezTo>
                  <a:cubicBezTo>
                    <a:pt x="302" y="379"/>
                    <a:pt x="1193" y="1226"/>
                    <a:pt x="1627" y="1571"/>
                  </a:cubicBezTo>
                  <a:cubicBezTo>
                    <a:pt x="2128" y="1972"/>
                    <a:pt x="2641" y="2329"/>
                    <a:pt x="3755" y="2574"/>
                  </a:cubicBezTo>
                  <a:cubicBezTo>
                    <a:pt x="3777" y="2563"/>
                    <a:pt x="3788" y="2551"/>
                    <a:pt x="3810" y="2529"/>
                  </a:cubicBezTo>
                  <a:lnTo>
                    <a:pt x="3822" y="2473"/>
                  </a:lnTo>
                  <a:cubicBezTo>
                    <a:pt x="2696" y="2228"/>
                    <a:pt x="2195" y="1883"/>
                    <a:pt x="1694" y="1482"/>
                  </a:cubicBezTo>
                  <a:cubicBezTo>
                    <a:pt x="1260" y="1137"/>
                    <a:pt x="357" y="279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61"/>
            <p:cNvSpPr/>
            <p:nvPr/>
          </p:nvSpPr>
          <p:spPr>
            <a:xfrm flipH="1" rot="-1013820">
              <a:off x="6324972" y="2130206"/>
              <a:ext cx="772391" cy="624601"/>
            </a:xfrm>
            <a:custGeom>
              <a:rect b="b" l="l" r="r" t="t"/>
              <a:pathLst>
                <a:path extrusionOk="0" h="3343" w="4134">
                  <a:moveTo>
                    <a:pt x="4133" y="2006"/>
                  </a:moveTo>
                  <a:cubicBezTo>
                    <a:pt x="4133" y="2006"/>
                    <a:pt x="3710" y="1560"/>
                    <a:pt x="2953" y="1226"/>
                  </a:cubicBezTo>
                  <a:cubicBezTo>
                    <a:pt x="2195" y="881"/>
                    <a:pt x="1371" y="1"/>
                    <a:pt x="847" y="146"/>
                  </a:cubicBezTo>
                  <a:cubicBezTo>
                    <a:pt x="758" y="168"/>
                    <a:pt x="692" y="201"/>
                    <a:pt x="625" y="246"/>
                  </a:cubicBezTo>
                  <a:cubicBezTo>
                    <a:pt x="1" y="747"/>
                    <a:pt x="614" y="2351"/>
                    <a:pt x="1661" y="2596"/>
                  </a:cubicBezTo>
                  <a:cubicBezTo>
                    <a:pt x="2451" y="2786"/>
                    <a:pt x="2797" y="3309"/>
                    <a:pt x="3109" y="3342"/>
                  </a:cubicBezTo>
                  <a:cubicBezTo>
                    <a:pt x="3109" y="3342"/>
                    <a:pt x="3900" y="2696"/>
                    <a:pt x="4133" y="20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1"/>
            <p:cNvSpPr/>
            <p:nvPr/>
          </p:nvSpPr>
          <p:spPr>
            <a:xfrm flipH="1" rot="-1013820">
              <a:off x="6473398" y="2191099"/>
              <a:ext cx="607973" cy="545382"/>
            </a:xfrm>
            <a:custGeom>
              <a:rect b="b" l="l" r="r" t="t"/>
              <a:pathLst>
                <a:path extrusionOk="0" h="2919" w="3254">
                  <a:moveTo>
                    <a:pt x="2997" y="2896"/>
                  </a:moveTo>
                  <a:cubicBezTo>
                    <a:pt x="3030" y="2863"/>
                    <a:pt x="3131" y="2774"/>
                    <a:pt x="3253" y="2651"/>
                  </a:cubicBezTo>
                  <a:lnTo>
                    <a:pt x="3253" y="2651"/>
                  </a:lnTo>
                  <a:cubicBezTo>
                    <a:pt x="2863" y="2362"/>
                    <a:pt x="2485" y="1949"/>
                    <a:pt x="2240" y="1816"/>
                  </a:cubicBezTo>
                  <a:cubicBezTo>
                    <a:pt x="1805" y="1571"/>
                    <a:pt x="1204" y="1437"/>
                    <a:pt x="881" y="1025"/>
                  </a:cubicBezTo>
                  <a:cubicBezTo>
                    <a:pt x="669" y="758"/>
                    <a:pt x="435" y="423"/>
                    <a:pt x="346" y="0"/>
                  </a:cubicBezTo>
                  <a:cubicBezTo>
                    <a:pt x="1" y="635"/>
                    <a:pt x="591" y="1949"/>
                    <a:pt x="1527" y="2172"/>
                  </a:cubicBezTo>
                  <a:cubicBezTo>
                    <a:pt x="2317" y="2362"/>
                    <a:pt x="2674" y="2885"/>
                    <a:pt x="2975" y="2918"/>
                  </a:cubicBezTo>
                  <a:cubicBezTo>
                    <a:pt x="2975" y="2918"/>
                    <a:pt x="2975" y="2907"/>
                    <a:pt x="2997" y="289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1"/>
            <p:cNvSpPr/>
            <p:nvPr/>
          </p:nvSpPr>
          <p:spPr>
            <a:xfrm flipH="1" rot="-1013820">
              <a:off x="6263717" y="2771300"/>
              <a:ext cx="154142" cy="148163"/>
            </a:xfrm>
            <a:custGeom>
              <a:rect b="b" l="l" r="r" t="t"/>
              <a:pathLst>
                <a:path extrusionOk="0" h="793" w="825">
                  <a:moveTo>
                    <a:pt x="411" y="1"/>
                  </a:moveTo>
                  <a:cubicBezTo>
                    <a:pt x="404" y="1"/>
                    <a:pt x="397" y="1"/>
                    <a:pt x="390" y="1"/>
                  </a:cubicBezTo>
                  <a:cubicBezTo>
                    <a:pt x="178" y="12"/>
                    <a:pt x="0" y="191"/>
                    <a:pt x="11" y="413"/>
                  </a:cubicBezTo>
                  <a:cubicBezTo>
                    <a:pt x="22" y="629"/>
                    <a:pt x="200" y="793"/>
                    <a:pt x="413" y="793"/>
                  </a:cubicBezTo>
                  <a:cubicBezTo>
                    <a:pt x="420" y="793"/>
                    <a:pt x="427" y="792"/>
                    <a:pt x="434" y="792"/>
                  </a:cubicBezTo>
                  <a:cubicBezTo>
                    <a:pt x="646" y="781"/>
                    <a:pt x="824" y="592"/>
                    <a:pt x="813" y="380"/>
                  </a:cubicBezTo>
                  <a:cubicBezTo>
                    <a:pt x="802" y="164"/>
                    <a:pt x="624" y="1"/>
                    <a:pt x="41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1"/>
            <p:cNvSpPr/>
            <p:nvPr/>
          </p:nvSpPr>
          <p:spPr>
            <a:xfrm flipH="1" rot="-1013820">
              <a:off x="6290831" y="2796305"/>
              <a:ext cx="100145" cy="98277"/>
            </a:xfrm>
            <a:custGeom>
              <a:rect b="b" l="l" r="r" t="t"/>
              <a:pathLst>
                <a:path extrusionOk="0" h="526" w="536">
                  <a:moveTo>
                    <a:pt x="277" y="0"/>
                  </a:moveTo>
                  <a:cubicBezTo>
                    <a:pt x="270" y="0"/>
                    <a:pt x="264" y="0"/>
                    <a:pt x="257" y="1"/>
                  </a:cubicBezTo>
                  <a:cubicBezTo>
                    <a:pt x="112" y="1"/>
                    <a:pt x="1" y="123"/>
                    <a:pt x="1" y="268"/>
                  </a:cubicBezTo>
                  <a:cubicBezTo>
                    <a:pt x="12" y="407"/>
                    <a:pt x="124" y="525"/>
                    <a:pt x="261" y="525"/>
                  </a:cubicBezTo>
                  <a:cubicBezTo>
                    <a:pt x="267" y="525"/>
                    <a:pt x="273" y="525"/>
                    <a:pt x="279" y="524"/>
                  </a:cubicBezTo>
                  <a:cubicBezTo>
                    <a:pt x="424" y="513"/>
                    <a:pt x="536" y="391"/>
                    <a:pt x="536" y="246"/>
                  </a:cubicBezTo>
                  <a:cubicBezTo>
                    <a:pt x="525" y="108"/>
                    <a:pt x="413" y="0"/>
                    <a:pt x="27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1"/>
            <p:cNvSpPr/>
            <p:nvPr/>
          </p:nvSpPr>
          <p:spPr>
            <a:xfrm flipH="1" rot="-1013820">
              <a:off x="6675964" y="2220832"/>
              <a:ext cx="241582" cy="297821"/>
            </a:xfrm>
            <a:custGeom>
              <a:rect b="b" l="l" r="r" t="t"/>
              <a:pathLst>
                <a:path extrusionOk="0" h="1594" w="1293">
                  <a:moveTo>
                    <a:pt x="1137" y="1"/>
                  </a:moveTo>
                  <a:cubicBezTo>
                    <a:pt x="870" y="90"/>
                    <a:pt x="591" y="235"/>
                    <a:pt x="379" y="469"/>
                  </a:cubicBezTo>
                  <a:cubicBezTo>
                    <a:pt x="146" y="725"/>
                    <a:pt x="23" y="1059"/>
                    <a:pt x="1" y="1449"/>
                  </a:cubicBezTo>
                  <a:cubicBezTo>
                    <a:pt x="45" y="1504"/>
                    <a:pt x="90" y="1549"/>
                    <a:pt x="134" y="1594"/>
                  </a:cubicBezTo>
                  <a:cubicBezTo>
                    <a:pt x="134" y="1170"/>
                    <a:pt x="246" y="825"/>
                    <a:pt x="480" y="569"/>
                  </a:cubicBezTo>
                  <a:cubicBezTo>
                    <a:pt x="703" y="324"/>
                    <a:pt x="1003" y="190"/>
                    <a:pt x="1293" y="101"/>
                  </a:cubicBezTo>
                  <a:cubicBezTo>
                    <a:pt x="1237" y="68"/>
                    <a:pt x="1193" y="34"/>
                    <a:pt x="1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61"/>
            <p:cNvGrpSpPr/>
            <p:nvPr/>
          </p:nvGrpSpPr>
          <p:grpSpPr>
            <a:xfrm>
              <a:off x="7301073" y="824638"/>
              <a:ext cx="1269785" cy="1112450"/>
              <a:chOff x="2336215" y="950585"/>
              <a:chExt cx="1490008" cy="1305233"/>
            </a:xfrm>
          </p:grpSpPr>
          <p:sp>
            <p:nvSpPr>
              <p:cNvPr id="473" name="Google Shape;473;p61"/>
              <p:cNvSpPr/>
              <p:nvPr/>
            </p:nvSpPr>
            <p:spPr>
              <a:xfrm flipH="1">
                <a:off x="2527110" y="950585"/>
                <a:ext cx="1008000" cy="1234944"/>
              </a:xfrm>
              <a:custGeom>
                <a:rect b="b" l="l" r="r" t="t"/>
                <a:pathLst>
                  <a:path extrusionOk="0" h="6851" w="5592">
                    <a:moveTo>
                      <a:pt x="1136" y="201"/>
                    </a:moveTo>
                    <a:cubicBezTo>
                      <a:pt x="1972" y="201"/>
                      <a:pt x="3164" y="1170"/>
                      <a:pt x="4033" y="2551"/>
                    </a:cubicBezTo>
                    <a:cubicBezTo>
                      <a:pt x="5102" y="4244"/>
                      <a:pt x="5369" y="6060"/>
                      <a:pt x="4623" y="6528"/>
                    </a:cubicBezTo>
                    <a:cubicBezTo>
                      <a:pt x="4500" y="6606"/>
                      <a:pt x="4356" y="6650"/>
                      <a:pt x="4188" y="6650"/>
                    </a:cubicBezTo>
                    <a:cubicBezTo>
                      <a:pt x="3353" y="6650"/>
                      <a:pt x="2161" y="5681"/>
                      <a:pt x="1281" y="4289"/>
                    </a:cubicBezTo>
                    <a:cubicBezTo>
                      <a:pt x="758" y="3453"/>
                      <a:pt x="401" y="2573"/>
                      <a:pt x="301" y="1805"/>
                    </a:cubicBezTo>
                    <a:cubicBezTo>
                      <a:pt x="201" y="1070"/>
                      <a:pt x="345" y="546"/>
                      <a:pt x="702" y="323"/>
                    </a:cubicBezTo>
                    <a:cubicBezTo>
                      <a:pt x="824" y="245"/>
                      <a:pt x="969" y="201"/>
                      <a:pt x="1136" y="201"/>
                    </a:cubicBezTo>
                    <a:close/>
                    <a:moveTo>
                      <a:pt x="1136" y="0"/>
                    </a:moveTo>
                    <a:cubicBezTo>
                      <a:pt x="925" y="0"/>
                      <a:pt x="747" y="56"/>
                      <a:pt x="591" y="156"/>
                    </a:cubicBezTo>
                    <a:cubicBezTo>
                      <a:pt x="167" y="424"/>
                      <a:pt x="0" y="1014"/>
                      <a:pt x="100" y="1838"/>
                    </a:cubicBezTo>
                    <a:cubicBezTo>
                      <a:pt x="212" y="2629"/>
                      <a:pt x="568" y="3543"/>
                      <a:pt x="1114" y="4400"/>
                    </a:cubicBezTo>
                    <a:cubicBezTo>
                      <a:pt x="2039" y="5859"/>
                      <a:pt x="3275" y="6851"/>
                      <a:pt x="4188" y="6851"/>
                    </a:cubicBezTo>
                    <a:cubicBezTo>
                      <a:pt x="4389" y="6851"/>
                      <a:pt x="4567" y="6795"/>
                      <a:pt x="4723" y="6695"/>
                    </a:cubicBezTo>
                    <a:cubicBezTo>
                      <a:pt x="5592" y="6149"/>
                      <a:pt x="5358" y="4289"/>
                      <a:pt x="4211" y="2451"/>
                    </a:cubicBezTo>
                    <a:cubicBezTo>
                      <a:pt x="3286" y="992"/>
                      <a:pt x="2050" y="0"/>
                      <a:pt x="11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61"/>
              <p:cNvSpPr/>
              <p:nvPr/>
            </p:nvSpPr>
            <p:spPr>
              <a:xfrm flipH="1">
                <a:off x="2336215" y="1221689"/>
                <a:ext cx="1421871" cy="692910"/>
              </a:xfrm>
              <a:custGeom>
                <a:rect b="b" l="l" r="r" t="t"/>
                <a:pathLst>
                  <a:path extrusionOk="0" h="3844" w="7888">
                    <a:moveTo>
                      <a:pt x="2863" y="201"/>
                    </a:moveTo>
                    <a:cubicBezTo>
                      <a:pt x="3287" y="201"/>
                      <a:pt x="3732" y="245"/>
                      <a:pt x="4178" y="312"/>
                    </a:cubicBezTo>
                    <a:cubicBezTo>
                      <a:pt x="6138" y="657"/>
                      <a:pt x="7664" y="1671"/>
                      <a:pt x="7520" y="2540"/>
                    </a:cubicBezTo>
                    <a:cubicBezTo>
                      <a:pt x="7397" y="3197"/>
                      <a:pt x="6361" y="3643"/>
                      <a:pt x="4924" y="3643"/>
                    </a:cubicBezTo>
                    <a:cubicBezTo>
                      <a:pt x="4501" y="3643"/>
                      <a:pt x="4067" y="3598"/>
                      <a:pt x="3621" y="3531"/>
                    </a:cubicBezTo>
                    <a:cubicBezTo>
                      <a:pt x="2641" y="3353"/>
                      <a:pt x="1750" y="3030"/>
                      <a:pt x="1115" y="2596"/>
                    </a:cubicBezTo>
                    <a:cubicBezTo>
                      <a:pt x="502" y="2172"/>
                      <a:pt x="212" y="1716"/>
                      <a:pt x="279" y="1303"/>
                    </a:cubicBezTo>
                    <a:cubicBezTo>
                      <a:pt x="391" y="646"/>
                      <a:pt x="1427" y="201"/>
                      <a:pt x="2863" y="201"/>
                    </a:cubicBezTo>
                    <a:close/>
                    <a:moveTo>
                      <a:pt x="2863" y="0"/>
                    </a:moveTo>
                    <a:cubicBezTo>
                      <a:pt x="1304" y="0"/>
                      <a:pt x="212" y="501"/>
                      <a:pt x="79" y="1270"/>
                    </a:cubicBezTo>
                    <a:cubicBezTo>
                      <a:pt x="1" y="1760"/>
                      <a:pt x="324" y="2295"/>
                      <a:pt x="1003" y="2751"/>
                    </a:cubicBezTo>
                    <a:cubicBezTo>
                      <a:pt x="1660" y="3208"/>
                      <a:pt x="2585" y="3553"/>
                      <a:pt x="3588" y="3721"/>
                    </a:cubicBezTo>
                    <a:cubicBezTo>
                      <a:pt x="4044" y="3799"/>
                      <a:pt x="4490" y="3843"/>
                      <a:pt x="4924" y="3843"/>
                    </a:cubicBezTo>
                    <a:cubicBezTo>
                      <a:pt x="6484" y="3843"/>
                      <a:pt x="7575" y="3342"/>
                      <a:pt x="7709" y="2573"/>
                    </a:cubicBezTo>
                    <a:cubicBezTo>
                      <a:pt x="7887" y="1571"/>
                      <a:pt x="6350" y="490"/>
                      <a:pt x="4211" y="123"/>
                    </a:cubicBezTo>
                    <a:cubicBezTo>
                      <a:pt x="3755" y="45"/>
                      <a:pt x="3298" y="0"/>
                      <a:pt x="28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61"/>
              <p:cNvSpPr/>
              <p:nvPr/>
            </p:nvSpPr>
            <p:spPr>
              <a:xfrm flipH="1">
                <a:off x="2448697" y="1006825"/>
                <a:ext cx="1156712" cy="1122463"/>
              </a:xfrm>
              <a:custGeom>
                <a:rect b="b" l="l" r="r" t="t"/>
                <a:pathLst>
                  <a:path extrusionOk="0" h="6227" w="6417">
                    <a:moveTo>
                      <a:pt x="4913" y="201"/>
                    </a:moveTo>
                    <a:cubicBezTo>
                      <a:pt x="5169" y="201"/>
                      <a:pt x="5380" y="268"/>
                      <a:pt x="5536" y="412"/>
                    </a:cubicBezTo>
                    <a:cubicBezTo>
                      <a:pt x="6182" y="1003"/>
                      <a:pt x="5592" y="2752"/>
                      <a:pt x="4244" y="4211"/>
                    </a:cubicBezTo>
                    <a:cubicBezTo>
                      <a:pt x="3242" y="5314"/>
                      <a:pt x="2039" y="6026"/>
                      <a:pt x="1192" y="6026"/>
                    </a:cubicBezTo>
                    <a:cubicBezTo>
                      <a:pt x="925" y="6026"/>
                      <a:pt x="724" y="5960"/>
                      <a:pt x="568" y="5815"/>
                    </a:cubicBezTo>
                    <a:cubicBezTo>
                      <a:pt x="257" y="5536"/>
                      <a:pt x="212" y="4991"/>
                      <a:pt x="446" y="4278"/>
                    </a:cubicBezTo>
                    <a:cubicBezTo>
                      <a:pt x="680" y="3554"/>
                      <a:pt x="1181" y="2740"/>
                      <a:pt x="1849" y="2016"/>
                    </a:cubicBezTo>
                    <a:cubicBezTo>
                      <a:pt x="2863" y="914"/>
                      <a:pt x="4066" y="201"/>
                      <a:pt x="4913" y="201"/>
                    </a:cubicBezTo>
                    <a:close/>
                    <a:moveTo>
                      <a:pt x="4913" y="0"/>
                    </a:moveTo>
                    <a:cubicBezTo>
                      <a:pt x="4010" y="0"/>
                      <a:pt x="2752" y="735"/>
                      <a:pt x="1705" y="1883"/>
                    </a:cubicBezTo>
                    <a:cubicBezTo>
                      <a:pt x="1014" y="2629"/>
                      <a:pt x="502" y="3464"/>
                      <a:pt x="257" y="4222"/>
                    </a:cubicBezTo>
                    <a:cubicBezTo>
                      <a:pt x="0" y="5002"/>
                      <a:pt x="67" y="5625"/>
                      <a:pt x="435" y="5971"/>
                    </a:cubicBezTo>
                    <a:cubicBezTo>
                      <a:pt x="624" y="6138"/>
                      <a:pt x="880" y="6227"/>
                      <a:pt x="1192" y="6227"/>
                    </a:cubicBezTo>
                    <a:cubicBezTo>
                      <a:pt x="2094" y="6227"/>
                      <a:pt x="3353" y="5492"/>
                      <a:pt x="4400" y="4344"/>
                    </a:cubicBezTo>
                    <a:cubicBezTo>
                      <a:pt x="5859" y="2752"/>
                      <a:pt x="6416" y="958"/>
                      <a:pt x="5670" y="256"/>
                    </a:cubicBezTo>
                    <a:cubicBezTo>
                      <a:pt x="5481" y="89"/>
                      <a:pt x="5225" y="0"/>
                      <a:pt x="49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61"/>
              <p:cNvSpPr/>
              <p:nvPr/>
            </p:nvSpPr>
            <p:spPr>
              <a:xfrm flipH="1">
                <a:off x="2400575" y="1127235"/>
                <a:ext cx="217030" cy="204953"/>
              </a:xfrm>
              <a:custGeom>
                <a:rect b="b" l="l" r="r" t="t"/>
                <a:pathLst>
                  <a:path extrusionOk="0" h="1137" w="1204">
                    <a:moveTo>
                      <a:pt x="1159" y="647"/>
                    </a:moveTo>
                    <a:cubicBezTo>
                      <a:pt x="1115" y="936"/>
                      <a:pt x="836" y="1137"/>
                      <a:pt x="524" y="1092"/>
                    </a:cubicBezTo>
                    <a:cubicBezTo>
                      <a:pt x="212" y="1048"/>
                      <a:pt x="1" y="780"/>
                      <a:pt x="45" y="491"/>
                    </a:cubicBezTo>
                    <a:cubicBezTo>
                      <a:pt x="79" y="201"/>
                      <a:pt x="368" y="1"/>
                      <a:pt x="669" y="45"/>
                    </a:cubicBezTo>
                    <a:cubicBezTo>
                      <a:pt x="981" y="90"/>
                      <a:pt x="1204" y="357"/>
                      <a:pt x="1159" y="6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61"/>
              <p:cNvSpPr/>
              <p:nvPr/>
            </p:nvSpPr>
            <p:spPr>
              <a:xfrm flipH="1">
                <a:off x="2436628" y="1162746"/>
                <a:ext cx="74446" cy="69399"/>
              </a:xfrm>
              <a:custGeom>
                <a:rect b="b" l="l" r="r" t="t"/>
                <a:pathLst>
                  <a:path extrusionOk="0" h="385" w="413">
                    <a:moveTo>
                      <a:pt x="196" y="0"/>
                    </a:moveTo>
                    <a:cubicBezTo>
                      <a:pt x="101" y="0"/>
                      <a:pt x="21" y="71"/>
                      <a:pt x="11" y="160"/>
                    </a:cubicBezTo>
                    <a:cubicBezTo>
                      <a:pt x="0" y="271"/>
                      <a:pt x="67" y="361"/>
                      <a:pt x="178" y="383"/>
                    </a:cubicBezTo>
                    <a:cubicBezTo>
                      <a:pt x="186" y="384"/>
                      <a:pt x="194" y="384"/>
                      <a:pt x="202" y="384"/>
                    </a:cubicBezTo>
                    <a:cubicBezTo>
                      <a:pt x="302" y="384"/>
                      <a:pt x="380" y="319"/>
                      <a:pt x="401" y="216"/>
                    </a:cubicBezTo>
                    <a:cubicBezTo>
                      <a:pt x="412" y="115"/>
                      <a:pt x="334" y="15"/>
                      <a:pt x="234" y="4"/>
                    </a:cubicBezTo>
                    <a:cubicBezTo>
                      <a:pt x="221" y="2"/>
                      <a:pt x="208" y="0"/>
                      <a:pt x="196" y="0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61"/>
              <p:cNvSpPr/>
              <p:nvPr/>
            </p:nvSpPr>
            <p:spPr>
              <a:xfrm flipH="1">
                <a:off x="2597235" y="2056814"/>
                <a:ext cx="207116" cy="199004"/>
              </a:xfrm>
              <a:custGeom>
                <a:rect b="b" l="l" r="r" t="t"/>
                <a:pathLst>
                  <a:path extrusionOk="0" h="1104" w="1149">
                    <a:moveTo>
                      <a:pt x="1104" y="625"/>
                    </a:moveTo>
                    <a:cubicBezTo>
                      <a:pt x="1059" y="903"/>
                      <a:pt x="792" y="1104"/>
                      <a:pt x="502" y="1059"/>
                    </a:cubicBezTo>
                    <a:cubicBezTo>
                      <a:pt x="212" y="1015"/>
                      <a:pt x="1" y="758"/>
                      <a:pt x="45" y="469"/>
                    </a:cubicBezTo>
                    <a:cubicBezTo>
                      <a:pt x="90" y="190"/>
                      <a:pt x="357" y="1"/>
                      <a:pt x="647" y="46"/>
                    </a:cubicBezTo>
                    <a:cubicBezTo>
                      <a:pt x="936" y="79"/>
                      <a:pt x="1148" y="346"/>
                      <a:pt x="1104" y="6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61"/>
              <p:cNvSpPr/>
              <p:nvPr/>
            </p:nvSpPr>
            <p:spPr>
              <a:xfrm flipH="1">
                <a:off x="2633468" y="2090882"/>
                <a:ext cx="62369" cy="60747"/>
              </a:xfrm>
              <a:custGeom>
                <a:rect b="b" l="l" r="r" t="t"/>
                <a:pathLst>
                  <a:path extrusionOk="0" h="337" w="346">
                    <a:moveTo>
                      <a:pt x="170" y="0"/>
                    </a:moveTo>
                    <a:cubicBezTo>
                      <a:pt x="89" y="0"/>
                      <a:pt x="22" y="64"/>
                      <a:pt x="11" y="146"/>
                    </a:cubicBezTo>
                    <a:cubicBezTo>
                      <a:pt x="0" y="235"/>
                      <a:pt x="56" y="313"/>
                      <a:pt x="145" y="335"/>
                    </a:cubicBezTo>
                    <a:cubicBezTo>
                      <a:pt x="152" y="336"/>
                      <a:pt x="158" y="337"/>
                      <a:pt x="165" y="337"/>
                    </a:cubicBezTo>
                    <a:cubicBezTo>
                      <a:pt x="245" y="337"/>
                      <a:pt x="314" y="273"/>
                      <a:pt x="334" y="191"/>
                    </a:cubicBezTo>
                    <a:cubicBezTo>
                      <a:pt x="346" y="102"/>
                      <a:pt x="279" y="12"/>
                      <a:pt x="190" y="1"/>
                    </a:cubicBezTo>
                    <a:cubicBezTo>
                      <a:pt x="183" y="1"/>
                      <a:pt x="177" y="0"/>
                      <a:pt x="170" y="0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1"/>
              <p:cNvSpPr/>
              <p:nvPr/>
            </p:nvSpPr>
            <p:spPr>
              <a:xfrm flipH="1">
                <a:off x="2910520" y="1442683"/>
                <a:ext cx="291296" cy="266240"/>
              </a:xfrm>
              <a:custGeom>
                <a:rect b="b" l="l" r="r" t="t"/>
                <a:pathLst>
                  <a:path extrusionOk="0" h="1477" w="1616">
                    <a:moveTo>
                      <a:pt x="792" y="1"/>
                    </a:moveTo>
                    <a:cubicBezTo>
                      <a:pt x="429" y="1"/>
                      <a:pt x="117" y="263"/>
                      <a:pt x="67" y="634"/>
                    </a:cubicBezTo>
                    <a:cubicBezTo>
                      <a:pt x="0" y="1035"/>
                      <a:pt x="290" y="1414"/>
                      <a:pt x="702" y="1470"/>
                    </a:cubicBezTo>
                    <a:cubicBezTo>
                      <a:pt x="737" y="1475"/>
                      <a:pt x="772" y="1477"/>
                      <a:pt x="807" y="1477"/>
                    </a:cubicBezTo>
                    <a:cubicBezTo>
                      <a:pt x="1179" y="1477"/>
                      <a:pt x="1509" y="1213"/>
                      <a:pt x="1560" y="846"/>
                    </a:cubicBezTo>
                    <a:cubicBezTo>
                      <a:pt x="1615" y="445"/>
                      <a:pt x="1326" y="66"/>
                      <a:pt x="914" y="11"/>
                    </a:cubicBezTo>
                    <a:cubicBezTo>
                      <a:pt x="873" y="4"/>
                      <a:pt x="832" y="1"/>
                      <a:pt x="7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61"/>
              <p:cNvSpPr/>
              <p:nvPr/>
            </p:nvSpPr>
            <p:spPr>
              <a:xfrm flipH="1">
                <a:off x="2964778" y="1476030"/>
                <a:ext cx="104549" cy="93734"/>
              </a:xfrm>
              <a:custGeom>
                <a:rect b="b" l="l" r="r" t="t"/>
                <a:pathLst>
                  <a:path extrusionOk="0" h="520" w="580">
                    <a:moveTo>
                      <a:pt x="283" y="1"/>
                    </a:moveTo>
                    <a:cubicBezTo>
                      <a:pt x="154" y="1"/>
                      <a:pt x="43" y="94"/>
                      <a:pt x="23" y="215"/>
                    </a:cubicBezTo>
                    <a:cubicBezTo>
                      <a:pt x="0" y="360"/>
                      <a:pt x="112" y="494"/>
                      <a:pt x="257" y="516"/>
                    </a:cubicBezTo>
                    <a:cubicBezTo>
                      <a:pt x="270" y="518"/>
                      <a:pt x="284" y="519"/>
                      <a:pt x="297" y="519"/>
                    </a:cubicBezTo>
                    <a:cubicBezTo>
                      <a:pt x="426" y="519"/>
                      <a:pt x="537" y="425"/>
                      <a:pt x="557" y="293"/>
                    </a:cubicBezTo>
                    <a:cubicBezTo>
                      <a:pt x="580" y="149"/>
                      <a:pt x="479" y="26"/>
                      <a:pt x="323" y="4"/>
                    </a:cubicBezTo>
                    <a:cubicBezTo>
                      <a:pt x="310" y="2"/>
                      <a:pt x="296" y="1"/>
                      <a:pt x="283" y="1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61"/>
              <p:cNvSpPr/>
              <p:nvPr/>
            </p:nvSpPr>
            <p:spPr>
              <a:xfrm flipH="1">
                <a:off x="3609193" y="1340117"/>
                <a:ext cx="217030" cy="213064"/>
              </a:xfrm>
              <a:custGeom>
                <a:rect b="b" l="l" r="r" t="t"/>
                <a:pathLst>
                  <a:path extrusionOk="0" h="1182" w="1204">
                    <a:moveTo>
                      <a:pt x="1158" y="669"/>
                    </a:moveTo>
                    <a:cubicBezTo>
                      <a:pt x="1114" y="981"/>
                      <a:pt x="835" y="1181"/>
                      <a:pt x="524" y="1137"/>
                    </a:cubicBezTo>
                    <a:cubicBezTo>
                      <a:pt x="223" y="1092"/>
                      <a:pt x="0" y="813"/>
                      <a:pt x="45" y="513"/>
                    </a:cubicBezTo>
                    <a:cubicBezTo>
                      <a:pt x="89" y="212"/>
                      <a:pt x="379" y="0"/>
                      <a:pt x="680" y="45"/>
                    </a:cubicBezTo>
                    <a:cubicBezTo>
                      <a:pt x="991" y="89"/>
                      <a:pt x="1203" y="368"/>
                      <a:pt x="1158" y="6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61"/>
              <p:cNvSpPr/>
              <p:nvPr/>
            </p:nvSpPr>
            <p:spPr>
              <a:xfrm flipH="1">
                <a:off x="3657503" y="1381937"/>
                <a:ext cx="68498" cy="60927"/>
              </a:xfrm>
              <a:custGeom>
                <a:rect b="b" l="l" r="r" t="t"/>
                <a:pathLst>
                  <a:path extrusionOk="0" h="338" w="380">
                    <a:moveTo>
                      <a:pt x="190" y="1"/>
                    </a:moveTo>
                    <a:cubicBezTo>
                      <a:pt x="109" y="1"/>
                      <a:pt x="33" y="55"/>
                      <a:pt x="12" y="147"/>
                    </a:cubicBezTo>
                    <a:cubicBezTo>
                      <a:pt x="1" y="236"/>
                      <a:pt x="68" y="325"/>
                      <a:pt x="168" y="336"/>
                    </a:cubicBezTo>
                    <a:cubicBezTo>
                      <a:pt x="177" y="337"/>
                      <a:pt x="185" y="338"/>
                      <a:pt x="193" y="338"/>
                    </a:cubicBezTo>
                    <a:cubicBezTo>
                      <a:pt x="283" y="338"/>
                      <a:pt x="358" y="283"/>
                      <a:pt x="369" y="192"/>
                    </a:cubicBezTo>
                    <a:cubicBezTo>
                      <a:pt x="380" y="102"/>
                      <a:pt x="313" y="13"/>
                      <a:pt x="213" y="2"/>
                    </a:cubicBezTo>
                    <a:cubicBezTo>
                      <a:pt x="205" y="1"/>
                      <a:pt x="198" y="1"/>
                      <a:pt x="190" y="1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6"/>
                </a:solidFill>
              </a:rPr>
              <a:t>OVERVIEW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80" name="Google Shape;580;p70"/>
          <p:cNvSpPr/>
          <p:nvPr/>
        </p:nvSpPr>
        <p:spPr>
          <a:xfrm>
            <a:off x="713095" y="4733631"/>
            <a:ext cx="223500" cy="223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487" y="1174038"/>
            <a:ext cx="1198374" cy="8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0"/>
          <p:cNvPicPr preferRelativeResize="0"/>
          <p:nvPr/>
        </p:nvPicPr>
        <p:blipFill rotWithShape="1">
          <a:blip r:embed="rId4">
            <a:alphaModFix/>
          </a:blip>
          <a:srcRect b="18518" l="12604" r="13079" t="17115"/>
          <a:stretch/>
        </p:blipFill>
        <p:spPr>
          <a:xfrm>
            <a:off x="997062" y="2031509"/>
            <a:ext cx="1147276" cy="99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238" y="2240475"/>
            <a:ext cx="229102" cy="458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70"/>
          <p:cNvCxnSpPr/>
          <p:nvPr/>
        </p:nvCxnSpPr>
        <p:spPr>
          <a:xfrm>
            <a:off x="2323188" y="2469588"/>
            <a:ext cx="37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70"/>
          <p:cNvCxnSpPr/>
          <p:nvPr/>
        </p:nvCxnSpPr>
        <p:spPr>
          <a:xfrm>
            <a:off x="2701188" y="1592788"/>
            <a:ext cx="0" cy="187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6" name="Google Shape;586;p70"/>
          <p:cNvSpPr txBox="1"/>
          <p:nvPr/>
        </p:nvSpPr>
        <p:spPr>
          <a:xfrm>
            <a:off x="2975425" y="2042013"/>
            <a:ext cx="1414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Base Arduino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87" name="Google Shape;587;p70"/>
          <p:cNvSpPr txBox="1"/>
          <p:nvPr/>
        </p:nvSpPr>
        <p:spPr>
          <a:xfrm>
            <a:off x="2975413" y="3930588"/>
            <a:ext cx="1414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Arm Arduino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588" name="Google Shape;588;p70"/>
          <p:cNvGrpSpPr/>
          <p:nvPr/>
        </p:nvGrpSpPr>
        <p:grpSpPr>
          <a:xfrm>
            <a:off x="4664163" y="1176225"/>
            <a:ext cx="2604000" cy="844800"/>
            <a:chOff x="4043125" y="1232825"/>
            <a:chExt cx="2604000" cy="844800"/>
          </a:xfrm>
        </p:grpSpPr>
        <p:sp>
          <p:nvSpPr>
            <p:cNvPr id="589" name="Google Shape;589;p70"/>
            <p:cNvSpPr txBox="1"/>
            <p:nvPr/>
          </p:nvSpPr>
          <p:spPr>
            <a:xfrm>
              <a:off x="4043125" y="1232825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Set Arm RPM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0" name="Google Shape;590;p70"/>
            <p:cNvSpPr txBox="1"/>
            <p:nvPr/>
          </p:nvSpPr>
          <p:spPr>
            <a:xfrm>
              <a:off x="4043125" y="1676225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Set Yaw Angle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91" name="Google Shape;591;p70"/>
          <p:cNvGrpSpPr/>
          <p:nvPr/>
        </p:nvGrpSpPr>
        <p:grpSpPr>
          <a:xfrm>
            <a:off x="4664163" y="2607913"/>
            <a:ext cx="2604000" cy="1711963"/>
            <a:chOff x="4043125" y="2679763"/>
            <a:chExt cx="2604000" cy="1711963"/>
          </a:xfrm>
        </p:grpSpPr>
        <p:sp>
          <p:nvSpPr>
            <p:cNvPr id="592" name="Google Shape;592;p70"/>
            <p:cNvSpPr txBox="1"/>
            <p:nvPr/>
          </p:nvSpPr>
          <p:spPr>
            <a:xfrm>
              <a:off x="4043125" y="2679763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Set Boomerang RPM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3" name="Google Shape;593;p70"/>
            <p:cNvSpPr txBox="1"/>
            <p:nvPr/>
          </p:nvSpPr>
          <p:spPr>
            <a:xfrm>
              <a:off x="4043125" y="3116613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Manually Fire Solenoids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4" name="Google Shape;594;p70"/>
            <p:cNvSpPr txBox="1"/>
            <p:nvPr/>
          </p:nvSpPr>
          <p:spPr>
            <a:xfrm>
              <a:off x="4043125" y="3553463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Track Angle to Fire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5" name="Google Shape;595;p70"/>
            <p:cNvSpPr txBox="1"/>
            <p:nvPr/>
          </p:nvSpPr>
          <p:spPr>
            <a:xfrm>
              <a:off x="4043125" y="3990325"/>
              <a:ext cx="2604000" cy="401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Set Linear Actuator Position</a:t>
              </a: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596" name="Google Shape;596;p70"/>
          <p:cNvCxnSpPr/>
          <p:nvPr/>
        </p:nvCxnSpPr>
        <p:spPr>
          <a:xfrm>
            <a:off x="2701188" y="1598625"/>
            <a:ext cx="30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70"/>
          <p:cNvCxnSpPr/>
          <p:nvPr/>
        </p:nvCxnSpPr>
        <p:spPr>
          <a:xfrm>
            <a:off x="2701188" y="3463900"/>
            <a:ext cx="30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70"/>
          <p:cNvCxnSpPr/>
          <p:nvPr/>
        </p:nvCxnSpPr>
        <p:spPr>
          <a:xfrm>
            <a:off x="3682675" y="30455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0"/>
          <p:cNvCxnSpPr/>
          <p:nvPr/>
        </p:nvCxnSpPr>
        <p:spPr>
          <a:xfrm flipH="1" rot="10800000">
            <a:off x="4281862" y="2610050"/>
            <a:ext cx="382200" cy="860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0"/>
          <p:cNvCxnSpPr/>
          <p:nvPr/>
        </p:nvCxnSpPr>
        <p:spPr>
          <a:xfrm>
            <a:off x="4281862" y="3470150"/>
            <a:ext cx="381000" cy="85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0"/>
          <p:cNvCxnSpPr>
            <a:stCxn id="581" idx="3"/>
          </p:cNvCxnSpPr>
          <p:nvPr/>
        </p:nvCxnSpPr>
        <p:spPr>
          <a:xfrm flipH="1" rot="10800000">
            <a:off x="4281862" y="1175025"/>
            <a:ext cx="390300" cy="42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0"/>
          <p:cNvCxnSpPr>
            <a:stCxn id="581" idx="3"/>
          </p:cNvCxnSpPr>
          <p:nvPr/>
        </p:nvCxnSpPr>
        <p:spPr>
          <a:xfrm>
            <a:off x="4281862" y="1598625"/>
            <a:ext cx="380400" cy="421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0"/>
          <p:cNvCxnSpPr/>
          <p:nvPr/>
        </p:nvCxnSpPr>
        <p:spPr>
          <a:xfrm>
            <a:off x="7709913" y="2472588"/>
            <a:ext cx="378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0"/>
          <p:cNvCxnSpPr/>
          <p:nvPr/>
        </p:nvCxnSpPr>
        <p:spPr>
          <a:xfrm>
            <a:off x="7709913" y="1592788"/>
            <a:ext cx="0" cy="187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70"/>
          <p:cNvCxnSpPr/>
          <p:nvPr/>
        </p:nvCxnSpPr>
        <p:spPr>
          <a:xfrm>
            <a:off x="7409613" y="1598625"/>
            <a:ext cx="30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70"/>
          <p:cNvCxnSpPr/>
          <p:nvPr/>
        </p:nvCxnSpPr>
        <p:spPr>
          <a:xfrm>
            <a:off x="7409613" y="3463900"/>
            <a:ext cx="30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70"/>
          <p:cNvCxnSpPr/>
          <p:nvPr/>
        </p:nvCxnSpPr>
        <p:spPr>
          <a:xfrm flipH="1">
            <a:off x="1584513" y="2472600"/>
            <a:ext cx="6510000" cy="2218800"/>
          </a:xfrm>
          <a:prstGeom prst="bentConnector3">
            <a:avLst>
              <a:gd fmla="val -232" name="adj1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0"/>
          <p:cNvCxnSpPr/>
          <p:nvPr/>
        </p:nvCxnSpPr>
        <p:spPr>
          <a:xfrm rot="10800000">
            <a:off x="1590400" y="3025188"/>
            <a:ext cx="0" cy="16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09" name="Google Shape;60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88" y="1061262"/>
            <a:ext cx="18288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88" y="2943537"/>
            <a:ext cx="18288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0"/>
          <p:cNvSpPr txBox="1"/>
          <p:nvPr/>
        </p:nvSpPr>
        <p:spPr>
          <a:xfrm>
            <a:off x="3676203" y="4691350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Feedback to the user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612" name="Google Shape;61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1699" y="2226428"/>
            <a:ext cx="378001" cy="41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788" y="3172888"/>
            <a:ext cx="1191787" cy="5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r>
              <a:rPr lang="en">
                <a:solidFill>
                  <a:schemeClr val="accent6"/>
                </a:solidFill>
              </a:rPr>
              <a:t>INTERFACE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19" name="Google Shape;619;p71"/>
          <p:cNvSpPr/>
          <p:nvPr/>
        </p:nvSpPr>
        <p:spPr>
          <a:xfrm>
            <a:off x="1417545" y="3929681"/>
            <a:ext cx="223500" cy="2235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71"/>
          <p:cNvPicPr preferRelativeResize="0"/>
          <p:nvPr/>
        </p:nvPicPr>
        <p:blipFill rotWithShape="1">
          <a:blip r:embed="rId3">
            <a:alphaModFix/>
          </a:blip>
          <a:srcRect b="0" l="348" r="0" t="8625"/>
          <a:stretch/>
        </p:blipFill>
        <p:spPr>
          <a:xfrm>
            <a:off x="1143000" y="1200849"/>
            <a:ext cx="6857999" cy="17800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1" name="Google Shape;621;p71"/>
          <p:cNvPicPr preferRelativeResize="0"/>
          <p:nvPr/>
        </p:nvPicPr>
        <p:blipFill rotWithShape="1">
          <a:blip r:embed="rId4">
            <a:alphaModFix/>
          </a:blip>
          <a:srcRect b="0" l="348" r="0" t="8391"/>
          <a:stretch/>
        </p:blipFill>
        <p:spPr>
          <a:xfrm>
            <a:off x="1143000" y="3156125"/>
            <a:ext cx="6857999" cy="1821874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7" name="Google Shape;627;p72"/>
          <p:cNvSpPr/>
          <p:nvPr/>
        </p:nvSpPr>
        <p:spPr>
          <a:xfrm>
            <a:off x="7538075" y="-1092375"/>
            <a:ext cx="2258400" cy="2258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2"/>
          <p:cNvSpPr/>
          <p:nvPr/>
        </p:nvSpPr>
        <p:spPr>
          <a:xfrm>
            <a:off x="5027575" y="471342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2"/>
          <p:cNvSpPr/>
          <p:nvPr/>
        </p:nvSpPr>
        <p:spPr>
          <a:xfrm>
            <a:off x="-1123450" y="2417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0" name="Google Shape;630;p72"/>
          <p:cNvGrpSpPr/>
          <p:nvPr/>
        </p:nvGrpSpPr>
        <p:grpSpPr>
          <a:xfrm>
            <a:off x="4345521" y="1639817"/>
            <a:ext cx="452958" cy="444892"/>
            <a:chOff x="6680750" y="4011285"/>
            <a:chExt cx="435495" cy="427739"/>
          </a:xfrm>
        </p:grpSpPr>
        <p:sp>
          <p:nvSpPr>
            <p:cNvPr id="631" name="Google Shape;631;p72"/>
            <p:cNvSpPr/>
            <p:nvPr/>
          </p:nvSpPr>
          <p:spPr>
            <a:xfrm>
              <a:off x="6860657" y="4074296"/>
              <a:ext cx="75680" cy="75747"/>
            </a:xfrm>
            <a:custGeom>
              <a:rect b="b" l="l" r="r" t="t"/>
              <a:pathLst>
                <a:path extrusionOk="0" h="2266" w="2264">
                  <a:moveTo>
                    <a:pt x="1154" y="1"/>
                  </a:moveTo>
                  <a:cubicBezTo>
                    <a:pt x="1127" y="1"/>
                    <a:pt x="1100" y="2"/>
                    <a:pt x="1072" y="4"/>
                  </a:cubicBezTo>
                  <a:cubicBezTo>
                    <a:pt x="477" y="27"/>
                    <a:pt x="1" y="551"/>
                    <a:pt x="1" y="1147"/>
                  </a:cubicBezTo>
                  <a:lnTo>
                    <a:pt x="1" y="2266"/>
                  </a:lnTo>
                  <a:lnTo>
                    <a:pt x="2263" y="2266"/>
                  </a:lnTo>
                  <a:lnTo>
                    <a:pt x="2263" y="1123"/>
                  </a:lnTo>
                  <a:cubicBezTo>
                    <a:pt x="2263" y="507"/>
                    <a:pt x="1761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2"/>
            <p:cNvSpPr/>
            <p:nvPr/>
          </p:nvSpPr>
          <p:spPr>
            <a:xfrm>
              <a:off x="6785846" y="4363378"/>
              <a:ext cx="225301" cy="75646"/>
            </a:xfrm>
            <a:custGeom>
              <a:rect b="b" l="l" r="r" t="t"/>
              <a:pathLst>
                <a:path extrusionOk="0" h="2263" w="6740">
                  <a:moveTo>
                    <a:pt x="2239" y="0"/>
                  </a:moveTo>
                  <a:lnTo>
                    <a:pt x="2239" y="738"/>
                  </a:lnTo>
                  <a:lnTo>
                    <a:pt x="381" y="738"/>
                  </a:lnTo>
                  <a:cubicBezTo>
                    <a:pt x="167" y="738"/>
                    <a:pt x="0" y="905"/>
                    <a:pt x="0" y="1120"/>
                  </a:cubicBezTo>
                  <a:lnTo>
                    <a:pt x="0" y="1882"/>
                  </a:lnTo>
                  <a:cubicBezTo>
                    <a:pt x="0" y="2096"/>
                    <a:pt x="167" y="2263"/>
                    <a:pt x="381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882"/>
                  </a:cubicBezTo>
                  <a:lnTo>
                    <a:pt x="6740" y="1120"/>
                  </a:lnTo>
                  <a:cubicBezTo>
                    <a:pt x="6740" y="905"/>
                    <a:pt x="6573" y="738"/>
                    <a:pt x="6359" y="738"/>
                  </a:cubicBezTo>
                  <a:lnTo>
                    <a:pt x="4501" y="73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2"/>
            <p:cNvSpPr/>
            <p:nvPr/>
          </p:nvSpPr>
          <p:spPr>
            <a:xfrm>
              <a:off x="6784242" y="4011285"/>
              <a:ext cx="228510" cy="326654"/>
            </a:xfrm>
            <a:custGeom>
              <a:rect b="b" l="l" r="r" t="t"/>
              <a:pathLst>
                <a:path extrusionOk="0" h="9772" w="6836">
                  <a:moveTo>
                    <a:pt x="3442" y="1125"/>
                  </a:moveTo>
                  <a:cubicBezTo>
                    <a:pt x="4452" y="1125"/>
                    <a:pt x="5287" y="1965"/>
                    <a:pt x="5287" y="3008"/>
                  </a:cubicBezTo>
                  <a:lnTo>
                    <a:pt x="5287" y="4532"/>
                  </a:lnTo>
                  <a:cubicBezTo>
                    <a:pt x="5287" y="4723"/>
                    <a:pt x="5121" y="4913"/>
                    <a:pt x="4906" y="4913"/>
                  </a:cubicBezTo>
                  <a:lnTo>
                    <a:pt x="1930" y="4913"/>
                  </a:lnTo>
                  <a:cubicBezTo>
                    <a:pt x="1715" y="4913"/>
                    <a:pt x="1548" y="4723"/>
                    <a:pt x="1548" y="4532"/>
                  </a:cubicBezTo>
                  <a:lnTo>
                    <a:pt x="1548" y="3032"/>
                  </a:lnTo>
                  <a:cubicBezTo>
                    <a:pt x="1548" y="2008"/>
                    <a:pt x="2334" y="1174"/>
                    <a:pt x="3358" y="1127"/>
                  </a:cubicBezTo>
                  <a:cubicBezTo>
                    <a:pt x="3386" y="1125"/>
                    <a:pt x="3414" y="1125"/>
                    <a:pt x="3442" y="1125"/>
                  </a:cubicBezTo>
                  <a:close/>
                  <a:moveTo>
                    <a:pt x="3423" y="6030"/>
                  </a:moveTo>
                  <a:cubicBezTo>
                    <a:pt x="3620" y="6030"/>
                    <a:pt x="3787" y="6190"/>
                    <a:pt x="3787" y="6413"/>
                  </a:cubicBezTo>
                  <a:lnTo>
                    <a:pt x="3787" y="6771"/>
                  </a:lnTo>
                  <a:lnTo>
                    <a:pt x="4168" y="6771"/>
                  </a:lnTo>
                  <a:cubicBezTo>
                    <a:pt x="4382" y="6771"/>
                    <a:pt x="4573" y="6961"/>
                    <a:pt x="4549" y="7199"/>
                  </a:cubicBezTo>
                  <a:cubicBezTo>
                    <a:pt x="4525" y="7390"/>
                    <a:pt x="4359" y="7533"/>
                    <a:pt x="4168" y="7533"/>
                  </a:cubicBezTo>
                  <a:lnTo>
                    <a:pt x="3787" y="7533"/>
                  </a:lnTo>
                  <a:lnTo>
                    <a:pt x="3787" y="7890"/>
                  </a:lnTo>
                  <a:cubicBezTo>
                    <a:pt x="3787" y="8080"/>
                    <a:pt x="3644" y="8247"/>
                    <a:pt x="3454" y="8271"/>
                  </a:cubicBezTo>
                  <a:cubicBezTo>
                    <a:pt x="3440" y="8272"/>
                    <a:pt x="3426" y="8273"/>
                    <a:pt x="3413" y="8273"/>
                  </a:cubicBezTo>
                  <a:cubicBezTo>
                    <a:pt x="3216" y="8273"/>
                    <a:pt x="3049" y="8113"/>
                    <a:pt x="3049" y="7890"/>
                  </a:cubicBezTo>
                  <a:lnTo>
                    <a:pt x="3049" y="7533"/>
                  </a:lnTo>
                  <a:lnTo>
                    <a:pt x="2668" y="7533"/>
                  </a:lnTo>
                  <a:cubicBezTo>
                    <a:pt x="2477" y="7533"/>
                    <a:pt x="2311" y="7390"/>
                    <a:pt x="2287" y="7199"/>
                  </a:cubicBezTo>
                  <a:cubicBezTo>
                    <a:pt x="2263" y="6961"/>
                    <a:pt x="2453" y="6771"/>
                    <a:pt x="2668" y="6771"/>
                  </a:cubicBezTo>
                  <a:lnTo>
                    <a:pt x="3049" y="6771"/>
                  </a:lnTo>
                  <a:lnTo>
                    <a:pt x="3049" y="6413"/>
                  </a:lnTo>
                  <a:cubicBezTo>
                    <a:pt x="3049" y="6223"/>
                    <a:pt x="3192" y="6056"/>
                    <a:pt x="3382" y="6032"/>
                  </a:cubicBezTo>
                  <a:cubicBezTo>
                    <a:pt x="3396" y="6031"/>
                    <a:pt x="3409" y="6030"/>
                    <a:pt x="3423" y="6030"/>
                  </a:cubicBezTo>
                  <a:close/>
                  <a:moveTo>
                    <a:pt x="6417" y="1"/>
                  </a:moveTo>
                  <a:cubicBezTo>
                    <a:pt x="6320" y="1"/>
                    <a:pt x="6222" y="36"/>
                    <a:pt x="6145" y="103"/>
                  </a:cubicBezTo>
                  <a:lnTo>
                    <a:pt x="5454" y="817"/>
                  </a:lnTo>
                  <a:cubicBezTo>
                    <a:pt x="4930" y="317"/>
                    <a:pt x="4216" y="7"/>
                    <a:pt x="3430" y="7"/>
                  </a:cubicBezTo>
                  <a:cubicBezTo>
                    <a:pt x="2620" y="7"/>
                    <a:pt x="1906" y="317"/>
                    <a:pt x="1382" y="817"/>
                  </a:cubicBezTo>
                  <a:lnTo>
                    <a:pt x="691" y="126"/>
                  </a:lnTo>
                  <a:cubicBezTo>
                    <a:pt x="610" y="45"/>
                    <a:pt x="506" y="3"/>
                    <a:pt x="405" y="3"/>
                  </a:cubicBezTo>
                  <a:cubicBezTo>
                    <a:pt x="328" y="3"/>
                    <a:pt x="253" y="27"/>
                    <a:pt x="191" y="79"/>
                  </a:cubicBezTo>
                  <a:cubicBezTo>
                    <a:pt x="1" y="222"/>
                    <a:pt x="1" y="484"/>
                    <a:pt x="143" y="650"/>
                  </a:cubicBezTo>
                  <a:lnTo>
                    <a:pt x="905" y="1389"/>
                  </a:lnTo>
                  <a:cubicBezTo>
                    <a:pt x="596" y="1841"/>
                    <a:pt x="429" y="2413"/>
                    <a:pt x="429" y="3008"/>
                  </a:cubicBezTo>
                  <a:lnTo>
                    <a:pt x="429" y="9390"/>
                  </a:lnTo>
                  <a:cubicBezTo>
                    <a:pt x="429" y="9604"/>
                    <a:pt x="596" y="9771"/>
                    <a:pt x="786" y="9771"/>
                  </a:cubicBezTo>
                  <a:lnTo>
                    <a:pt x="6049" y="9771"/>
                  </a:lnTo>
                  <a:cubicBezTo>
                    <a:pt x="6240" y="9771"/>
                    <a:pt x="6407" y="9604"/>
                    <a:pt x="6407" y="9390"/>
                  </a:cubicBezTo>
                  <a:lnTo>
                    <a:pt x="6407" y="3008"/>
                  </a:lnTo>
                  <a:cubicBezTo>
                    <a:pt x="6407" y="2413"/>
                    <a:pt x="6240" y="1841"/>
                    <a:pt x="5930" y="1389"/>
                  </a:cubicBezTo>
                  <a:lnTo>
                    <a:pt x="6669" y="650"/>
                  </a:lnTo>
                  <a:cubicBezTo>
                    <a:pt x="6811" y="507"/>
                    <a:pt x="6835" y="293"/>
                    <a:pt x="6716" y="150"/>
                  </a:cubicBezTo>
                  <a:cubicBezTo>
                    <a:pt x="6640" y="48"/>
                    <a:pt x="6529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2"/>
            <p:cNvSpPr/>
            <p:nvPr/>
          </p:nvSpPr>
          <p:spPr>
            <a:xfrm>
              <a:off x="7023851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1" y="1"/>
                  </a:moveTo>
                  <a:lnTo>
                    <a:pt x="1" y="2263"/>
                  </a:lnTo>
                  <a:cubicBezTo>
                    <a:pt x="144" y="2263"/>
                    <a:pt x="263" y="2240"/>
                    <a:pt x="382" y="2192"/>
                  </a:cubicBezTo>
                  <a:lnTo>
                    <a:pt x="1144" y="3478"/>
                  </a:lnTo>
                  <a:lnTo>
                    <a:pt x="1144" y="4573"/>
                  </a:lnTo>
                  <a:cubicBezTo>
                    <a:pt x="1001" y="4645"/>
                    <a:pt x="858" y="4716"/>
                    <a:pt x="739" y="4835"/>
                  </a:cubicBezTo>
                  <a:cubicBezTo>
                    <a:pt x="286" y="5288"/>
                    <a:pt x="286" y="6026"/>
                    <a:pt x="763" y="6455"/>
                  </a:cubicBezTo>
                  <a:cubicBezTo>
                    <a:pt x="814" y="6506"/>
                    <a:pt x="903" y="6545"/>
                    <a:pt x="993" y="6545"/>
                  </a:cubicBezTo>
                  <a:cubicBezTo>
                    <a:pt x="1028" y="6545"/>
                    <a:pt x="1063" y="6539"/>
                    <a:pt x="1096" y="6526"/>
                  </a:cubicBezTo>
                  <a:cubicBezTo>
                    <a:pt x="1406" y="6431"/>
                    <a:pt x="1453" y="6074"/>
                    <a:pt x="1239" y="5883"/>
                  </a:cubicBezTo>
                  <a:cubicBezTo>
                    <a:pt x="1168" y="5812"/>
                    <a:pt x="1120" y="5693"/>
                    <a:pt x="1144" y="5574"/>
                  </a:cubicBezTo>
                  <a:cubicBezTo>
                    <a:pt x="1191" y="5359"/>
                    <a:pt x="1358" y="5252"/>
                    <a:pt x="1525" y="5252"/>
                  </a:cubicBezTo>
                  <a:cubicBezTo>
                    <a:pt x="1692" y="5252"/>
                    <a:pt x="1858" y="5359"/>
                    <a:pt x="1906" y="5574"/>
                  </a:cubicBezTo>
                  <a:cubicBezTo>
                    <a:pt x="1930" y="5693"/>
                    <a:pt x="1882" y="5812"/>
                    <a:pt x="1811" y="5883"/>
                  </a:cubicBezTo>
                  <a:cubicBezTo>
                    <a:pt x="1596" y="6074"/>
                    <a:pt x="1644" y="6431"/>
                    <a:pt x="1953" y="6526"/>
                  </a:cubicBezTo>
                  <a:cubicBezTo>
                    <a:pt x="1987" y="6539"/>
                    <a:pt x="2022" y="6545"/>
                    <a:pt x="2057" y="6545"/>
                  </a:cubicBezTo>
                  <a:cubicBezTo>
                    <a:pt x="2147" y="6545"/>
                    <a:pt x="2235" y="6506"/>
                    <a:pt x="2287" y="6455"/>
                  </a:cubicBezTo>
                  <a:cubicBezTo>
                    <a:pt x="2763" y="6026"/>
                    <a:pt x="2763" y="5288"/>
                    <a:pt x="2311" y="4835"/>
                  </a:cubicBezTo>
                  <a:cubicBezTo>
                    <a:pt x="2192" y="4716"/>
                    <a:pt x="2049" y="4645"/>
                    <a:pt x="1906" y="4573"/>
                  </a:cubicBezTo>
                  <a:lnTo>
                    <a:pt x="1906" y="3383"/>
                  </a:lnTo>
                  <a:cubicBezTo>
                    <a:pt x="1906" y="3311"/>
                    <a:pt x="1882" y="3264"/>
                    <a:pt x="1858" y="3192"/>
                  </a:cubicBezTo>
                  <a:lnTo>
                    <a:pt x="977" y="1692"/>
                  </a:lnTo>
                  <a:cubicBezTo>
                    <a:pt x="1072" y="1525"/>
                    <a:pt x="1120" y="1335"/>
                    <a:pt x="1120" y="1144"/>
                  </a:cubicBezTo>
                  <a:cubicBezTo>
                    <a:pt x="1120" y="501"/>
                    <a:pt x="62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2"/>
            <p:cNvSpPr/>
            <p:nvPr/>
          </p:nvSpPr>
          <p:spPr>
            <a:xfrm>
              <a:off x="6680750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2763" y="1"/>
                  </a:moveTo>
                  <a:cubicBezTo>
                    <a:pt x="2144" y="1"/>
                    <a:pt x="1644" y="501"/>
                    <a:pt x="1644" y="1144"/>
                  </a:cubicBezTo>
                  <a:cubicBezTo>
                    <a:pt x="1644" y="1335"/>
                    <a:pt x="1691" y="1525"/>
                    <a:pt x="1787" y="1692"/>
                  </a:cubicBezTo>
                  <a:lnTo>
                    <a:pt x="906" y="3192"/>
                  </a:lnTo>
                  <a:cubicBezTo>
                    <a:pt x="882" y="3264"/>
                    <a:pt x="858" y="3311"/>
                    <a:pt x="858" y="3383"/>
                  </a:cubicBezTo>
                  <a:lnTo>
                    <a:pt x="858" y="4573"/>
                  </a:lnTo>
                  <a:cubicBezTo>
                    <a:pt x="715" y="4645"/>
                    <a:pt x="572" y="4716"/>
                    <a:pt x="453" y="4835"/>
                  </a:cubicBezTo>
                  <a:cubicBezTo>
                    <a:pt x="1" y="5288"/>
                    <a:pt x="1" y="6026"/>
                    <a:pt x="477" y="6455"/>
                  </a:cubicBezTo>
                  <a:cubicBezTo>
                    <a:pt x="528" y="6506"/>
                    <a:pt x="617" y="6545"/>
                    <a:pt x="707" y="6545"/>
                  </a:cubicBezTo>
                  <a:cubicBezTo>
                    <a:pt x="742" y="6545"/>
                    <a:pt x="777" y="6539"/>
                    <a:pt x="810" y="6526"/>
                  </a:cubicBezTo>
                  <a:cubicBezTo>
                    <a:pt x="1120" y="6431"/>
                    <a:pt x="1168" y="6074"/>
                    <a:pt x="953" y="5883"/>
                  </a:cubicBezTo>
                  <a:cubicBezTo>
                    <a:pt x="882" y="5812"/>
                    <a:pt x="834" y="5693"/>
                    <a:pt x="858" y="5574"/>
                  </a:cubicBezTo>
                  <a:cubicBezTo>
                    <a:pt x="906" y="5359"/>
                    <a:pt x="1072" y="5252"/>
                    <a:pt x="1239" y="5252"/>
                  </a:cubicBezTo>
                  <a:cubicBezTo>
                    <a:pt x="1406" y="5252"/>
                    <a:pt x="1572" y="5359"/>
                    <a:pt x="1620" y="5574"/>
                  </a:cubicBezTo>
                  <a:cubicBezTo>
                    <a:pt x="1644" y="5693"/>
                    <a:pt x="1596" y="5812"/>
                    <a:pt x="1525" y="5883"/>
                  </a:cubicBezTo>
                  <a:cubicBezTo>
                    <a:pt x="1310" y="6074"/>
                    <a:pt x="1358" y="6431"/>
                    <a:pt x="1668" y="6526"/>
                  </a:cubicBezTo>
                  <a:cubicBezTo>
                    <a:pt x="1701" y="6539"/>
                    <a:pt x="1736" y="6545"/>
                    <a:pt x="1771" y="6545"/>
                  </a:cubicBezTo>
                  <a:cubicBezTo>
                    <a:pt x="1861" y="6545"/>
                    <a:pt x="1950" y="6506"/>
                    <a:pt x="2001" y="6455"/>
                  </a:cubicBezTo>
                  <a:cubicBezTo>
                    <a:pt x="2477" y="6026"/>
                    <a:pt x="2477" y="5288"/>
                    <a:pt x="2025" y="4835"/>
                  </a:cubicBezTo>
                  <a:cubicBezTo>
                    <a:pt x="1906" y="4716"/>
                    <a:pt x="1763" y="4645"/>
                    <a:pt x="1620" y="4573"/>
                  </a:cubicBezTo>
                  <a:lnTo>
                    <a:pt x="1620" y="3478"/>
                  </a:lnTo>
                  <a:lnTo>
                    <a:pt x="2382" y="2192"/>
                  </a:lnTo>
                  <a:cubicBezTo>
                    <a:pt x="2501" y="2240"/>
                    <a:pt x="2620" y="2263"/>
                    <a:pt x="2763" y="226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72"/>
          <p:cNvSpPr txBox="1"/>
          <p:nvPr/>
        </p:nvSpPr>
        <p:spPr>
          <a:xfrm>
            <a:off x="4517275" y="2532356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 Wire = Fuse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" name="Google Shape;637;p72"/>
          <p:cNvSpPr txBox="1"/>
          <p:nvPr/>
        </p:nvSpPr>
        <p:spPr>
          <a:xfrm>
            <a:off x="6803900" y="2532369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Brushed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72"/>
          <p:cNvSpPr txBox="1"/>
          <p:nvPr/>
        </p:nvSpPr>
        <p:spPr>
          <a:xfrm>
            <a:off x="1088509" y="4464875"/>
            <a:ext cx="184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Brushless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9" name="Google Shape;639;p72"/>
          <p:cNvSpPr txBox="1"/>
          <p:nvPr/>
        </p:nvSpPr>
        <p:spPr>
          <a:xfrm>
            <a:off x="6803900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15N Solenoids Firing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p72"/>
          <p:cNvSpPr txBox="1"/>
          <p:nvPr/>
        </p:nvSpPr>
        <p:spPr>
          <a:xfrm>
            <a:off x="4517275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Actuator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1" name="Google Shape;641;p72" title="Boomerangritatio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87" y="1095375"/>
            <a:ext cx="184343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956" y="3085850"/>
            <a:ext cx="768096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329" y="3085875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326" y="1089225"/>
            <a:ext cx="768095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9243" y="1089250"/>
            <a:ext cx="699516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/>
          <p:nvPr/>
        </p:nvSpPr>
        <p:spPr>
          <a:xfrm>
            <a:off x="5027575" y="471342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2" name="Google Shape;652;p73"/>
          <p:cNvSpPr/>
          <p:nvPr/>
        </p:nvSpPr>
        <p:spPr>
          <a:xfrm>
            <a:off x="7538075" y="-1092375"/>
            <a:ext cx="2258400" cy="2258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3"/>
          <p:cNvSpPr/>
          <p:nvPr/>
        </p:nvSpPr>
        <p:spPr>
          <a:xfrm>
            <a:off x="-1123450" y="2417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73"/>
          <p:cNvGrpSpPr/>
          <p:nvPr/>
        </p:nvGrpSpPr>
        <p:grpSpPr>
          <a:xfrm>
            <a:off x="4345521" y="1639817"/>
            <a:ext cx="452958" cy="444892"/>
            <a:chOff x="6680750" y="4011285"/>
            <a:chExt cx="435495" cy="427739"/>
          </a:xfrm>
        </p:grpSpPr>
        <p:sp>
          <p:nvSpPr>
            <p:cNvPr id="655" name="Google Shape;655;p73"/>
            <p:cNvSpPr/>
            <p:nvPr/>
          </p:nvSpPr>
          <p:spPr>
            <a:xfrm>
              <a:off x="6860657" y="4074296"/>
              <a:ext cx="75680" cy="75747"/>
            </a:xfrm>
            <a:custGeom>
              <a:rect b="b" l="l" r="r" t="t"/>
              <a:pathLst>
                <a:path extrusionOk="0" h="2266" w="2264">
                  <a:moveTo>
                    <a:pt x="1154" y="1"/>
                  </a:moveTo>
                  <a:cubicBezTo>
                    <a:pt x="1127" y="1"/>
                    <a:pt x="1100" y="2"/>
                    <a:pt x="1072" y="4"/>
                  </a:cubicBezTo>
                  <a:cubicBezTo>
                    <a:pt x="477" y="27"/>
                    <a:pt x="1" y="551"/>
                    <a:pt x="1" y="1147"/>
                  </a:cubicBezTo>
                  <a:lnTo>
                    <a:pt x="1" y="2266"/>
                  </a:lnTo>
                  <a:lnTo>
                    <a:pt x="2263" y="2266"/>
                  </a:lnTo>
                  <a:lnTo>
                    <a:pt x="2263" y="1123"/>
                  </a:lnTo>
                  <a:cubicBezTo>
                    <a:pt x="2263" y="507"/>
                    <a:pt x="1761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3"/>
            <p:cNvSpPr/>
            <p:nvPr/>
          </p:nvSpPr>
          <p:spPr>
            <a:xfrm>
              <a:off x="6785846" y="4363378"/>
              <a:ext cx="225301" cy="75646"/>
            </a:xfrm>
            <a:custGeom>
              <a:rect b="b" l="l" r="r" t="t"/>
              <a:pathLst>
                <a:path extrusionOk="0" h="2263" w="6740">
                  <a:moveTo>
                    <a:pt x="2239" y="0"/>
                  </a:moveTo>
                  <a:lnTo>
                    <a:pt x="2239" y="738"/>
                  </a:lnTo>
                  <a:lnTo>
                    <a:pt x="381" y="738"/>
                  </a:lnTo>
                  <a:cubicBezTo>
                    <a:pt x="167" y="738"/>
                    <a:pt x="0" y="905"/>
                    <a:pt x="0" y="1120"/>
                  </a:cubicBezTo>
                  <a:lnTo>
                    <a:pt x="0" y="1882"/>
                  </a:lnTo>
                  <a:cubicBezTo>
                    <a:pt x="0" y="2096"/>
                    <a:pt x="167" y="2263"/>
                    <a:pt x="381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882"/>
                  </a:cubicBezTo>
                  <a:lnTo>
                    <a:pt x="6740" y="1120"/>
                  </a:lnTo>
                  <a:cubicBezTo>
                    <a:pt x="6740" y="905"/>
                    <a:pt x="6573" y="738"/>
                    <a:pt x="6359" y="738"/>
                  </a:cubicBezTo>
                  <a:lnTo>
                    <a:pt x="4501" y="73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3"/>
            <p:cNvSpPr/>
            <p:nvPr/>
          </p:nvSpPr>
          <p:spPr>
            <a:xfrm>
              <a:off x="6784242" y="4011285"/>
              <a:ext cx="228510" cy="326654"/>
            </a:xfrm>
            <a:custGeom>
              <a:rect b="b" l="l" r="r" t="t"/>
              <a:pathLst>
                <a:path extrusionOk="0" h="9772" w="6836">
                  <a:moveTo>
                    <a:pt x="3442" y="1125"/>
                  </a:moveTo>
                  <a:cubicBezTo>
                    <a:pt x="4452" y="1125"/>
                    <a:pt x="5287" y="1965"/>
                    <a:pt x="5287" y="3008"/>
                  </a:cubicBezTo>
                  <a:lnTo>
                    <a:pt x="5287" y="4532"/>
                  </a:lnTo>
                  <a:cubicBezTo>
                    <a:pt x="5287" y="4723"/>
                    <a:pt x="5121" y="4913"/>
                    <a:pt x="4906" y="4913"/>
                  </a:cubicBezTo>
                  <a:lnTo>
                    <a:pt x="1930" y="4913"/>
                  </a:lnTo>
                  <a:cubicBezTo>
                    <a:pt x="1715" y="4913"/>
                    <a:pt x="1548" y="4723"/>
                    <a:pt x="1548" y="4532"/>
                  </a:cubicBezTo>
                  <a:lnTo>
                    <a:pt x="1548" y="3032"/>
                  </a:lnTo>
                  <a:cubicBezTo>
                    <a:pt x="1548" y="2008"/>
                    <a:pt x="2334" y="1174"/>
                    <a:pt x="3358" y="1127"/>
                  </a:cubicBezTo>
                  <a:cubicBezTo>
                    <a:pt x="3386" y="1125"/>
                    <a:pt x="3414" y="1125"/>
                    <a:pt x="3442" y="1125"/>
                  </a:cubicBezTo>
                  <a:close/>
                  <a:moveTo>
                    <a:pt x="3423" y="6030"/>
                  </a:moveTo>
                  <a:cubicBezTo>
                    <a:pt x="3620" y="6030"/>
                    <a:pt x="3787" y="6190"/>
                    <a:pt x="3787" y="6413"/>
                  </a:cubicBezTo>
                  <a:lnTo>
                    <a:pt x="3787" y="6771"/>
                  </a:lnTo>
                  <a:lnTo>
                    <a:pt x="4168" y="6771"/>
                  </a:lnTo>
                  <a:cubicBezTo>
                    <a:pt x="4382" y="6771"/>
                    <a:pt x="4573" y="6961"/>
                    <a:pt x="4549" y="7199"/>
                  </a:cubicBezTo>
                  <a:cubicBezTo>
                    <a:pt x="4525" y="7390"/>
                    <a:pt x="4359" y="7533"/>
                    <a:pt x="4168" y="7533"/>
                  </a:cubicBezTo>
                  <a:lnTo>
                    <a:pt x="3787" y="7533"/>
                  </a:lnTo>
                  <a:lnTo>
                    <a:pt x="3787" y="7890"/>
                  </a:lnTo>
                  <a:cubicBezTo>
                    <a:pt x="3787" y="8080"/>
                    <a:pt x="3644" y="8247"/>
                    <a:pt x="3454" y="8271"/>
                  </a:cubicBezTo>
                  <a:cubicBezTo>
                    <a:pt x="3440" y="8272"/>
                    <a:pt x="3426" y="8273"/>
                    <a:pt x="3413" y="8273"/>
                  </a:cubicBezTo>
                  <a:cubicBezTo>
                    <a:pt x="3216" y="8273"/>
                    <a:pt x="3049" y="8113"/>
                    <a:pt x="3049" y="7890"/>
                  </a:cubicBezTo>
                  <a:lnTo>
                    <a:pt x="3049" y="7533"/>
                  </a:lnTo>
                  <a:lnTo>
                    <a:pt x="2668" y="7533"/>
                  </a:lnTo>
                  <a:cubicBezTo>
                    <a:pt x="2477" y="7533"/>
                    <a:pt x="2311" y="7390"/>
                    <a:pt x="2287" y="7199"/>
                  </a:cubicBezTo>
                  <a:cubicBezTo>
                    <a:pt x="2263" y="6961"/>
                    <a:pt x="2453" y="6771"/>
                    <a:pt x="2668" y="6771"/>
                  </a:cubicBezTo>
                  <a:lnTo>
                    <a:pt x="3049" y="6771"/>
                  </a:lnTo>
                  <a:lnTo>
                    <a:pt x="3049" y="6413"/>
                  </a:lnTo>
                  <a:cubicBezTo>
                    <a:pt x="3049" y="6223"/>
                    <a:pt x="3192" y="6056"/>
                    <a:pt x="3382" y="6032"/>
                  </a:cubicBezTo>
                  <a:cubicBezTo>
                    <a:pt x="3396" y="6031"/>
                    <a:pt x="3409" y="6030"/>
                    <a:pt x="3423" y="6030"/>
                  </a:cubicBezTo>
                  <a:close/>
                  <a:moveTo>
                    <a:pt x="6417" y="1"/>
                  </a:moveTo>
                  <a:cubicBezTo>
                    <a:pt x="6320" y="1"/>
                    <a:pt x="6222" y="36"/>
                    <a:pt x="6145" y="103"/>
                  </a:cubicBezTo>
                  <a:lnTo>
                    <a:pt x="5454" y="817"/>
                  </a:lnTo>
                  <a:cubicBezTo>
                    <a:pt x="4930" y="317"/>
                    <a:pt x="4216" y="7"/>
                    <a:pt x="3430" y="7"/>
                  </a:cubicBezTo>
                  <a:cubicBezTo>
                    <a:pt x="2620" y="7"/>
                    <a:pt x="1906" y="317"/>
                    <a:pt x="1382" y="817"/>
                  </a:cubicBezTo>
                  <a:lnTo>
                    <a:pt x="691" y="126"/>
                  </a:lnTo>
                  <a:cubicBezTo>
                    <a:pt x="610" y="45"/>
                    <a:pt x="506" y="3"/>
                    <a:pt x="405" y="3"/>
                  </a:cubicBezTo>
                  <a:cubicBezTo>
                    <a:pt x="328" y="3"/>
                    <a:pt x="253" y="27"/>
                    <a:pt x="191" y="79"/>
                  </a:cubicBezTo>
                  <a:cubicBezTo>
                    <a:pt x="1" y="222"/>
                    <a:pt x="1" y="484"/>
                    <a:pt x="143" y="650"/>
                  </a:cubicBezTo>
                  <a:lnTo>
                    <a:pt x="905" y="1389"/>
                  </a:lnTo>
                  <a:cubicBezTo>
                    <a:pt x="596" y="1841"/>
                    <a:pt x="429" y="2413"/>
                    <a:pt x="429" y="3008"/>
                  </a:cubicBezTo>
                  <a:lnTo>
                    <a:pt x="429" y="9390"/>
                  </a:lnTo>
                  <a:cubicBezTo>
                    <a:pt x="429" y="9604"/>
                    <a:pt x="596" y="9771"/>
                    <a:pt x="786" y="9771"/>
                  </a:cubicBezTo>
                  <a:lnTo>
                    <a:pt x="6049" y="9771"/>
                  </a:lnTo>
                  <a:cubicBezTo>
                    <a:pt x="6240" y="9771"/>
                    <a:pt x="6407" y="9604"/>
                    <a:pt x="6407" y="9390"/>
                  </a:cubicBezTo>
                  <a:lnTo>
                    <a:pt x="6407" y="3008"/>
                  </a:lnTo>
                  <a:cubicBezTo>
                    <a:pt x="6407" y="2413"/>
                    <a:pt x="6240" y="1841"/>
                    <a:pt x="5930" y="1389"/>
                  </a:cubicBezTo>
                  <a:lnTo>
                    <a:pt x="6669" y="650"/>
                  </a:lnTo>
                  <a:cubicBezTo>
                    <a:pt x="6811" y="507"/>
                    <a:pt x="6835" y="293"/>
                    <a:pt x="6716" y="150"/>
                  </a:cubicBezTo>
                  <a:cubicBezTo>
                    <a:pt x="6640" y="48"/>
                    <a:pt x="6529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3"/>
            <p:cNvSpPr/>
            <p:nvPr/>
          </p:nvSpPr>
          <p:spPr>
            <a:xfrm>
              <a:off x="7023851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1" y="1"/>
                  </a:moveTo>
                  <a:lnTo>
                    <a:pt x="1" y="2263"/>
                  </a:lnTo>
                  <a:cubicBezTo>
                    <a:pt x="144" y="2263"/>
                    <a:pt x="263" y="2240"/>
                    <a:pt x="382" y="2192"/>
                  </a:cubicBezTo>
                  <a:lnTo>
                    <a:pt x="1144" y="3478"/>
                  </a:lnTo>
                  <a:lnTo>
                    <a:pt x="1144" y="4573"/>
                  </a:lnTo>
                  <a:cubicBezTo>
                    <a:pt x="1001" y="4645"/>
                    <a:pt x="858" y="4716"/>
                    <a:pt x="739" y="4835"/>
                  </a:cubicBezTo>
                  <a:cubicBezTo>
                    <a:pt x="286" y="5288"/>
                    <a:pt x="286" y="6026"/>
                    <a:pt x="763" y="6455"/>
                  </a:cubicBezTo>
                  <a:cubicBezTo>
                    <a:pt x="814" y="6506"/>
                    <a:pt x="903" y="6545"/>
                    <a:pt x="993" y="6545"/>
                  </a:cubicBezTo>
                  <a:cubicBezTo>
                    <a:pt x="1028" y="6545"/>
                    <a:pt x="1063" y="6539"/>
                    <a:pt x="1096" y="6526"/>
                  </a:cubicBezTo>
                  <a:cubicBezTo>
                    <a:pt x="1406" y="6431"/>
                    <a:pt x="1453" y="6074"/>
                    <a:pt x="1239" y="5883"/>
                  </a:cubicBezTo>
                  <a:cubicBezTo>
                    <a:pt x="1168" y="5812"/>
                    <a:pt x="1120" y="5693"/>
                    <a:pt x="1144" y="5574"/>
                  </a:cubicBezTo>
                  <a:cubicBezTo>
                    <a:pt x="1191" y="5359"/>
                    <a:pt x="1358" y="5252"/>
                    <a:pt x="1525" y="5252"/>
                  </a:cubicBezTo>
                  <a:cubicBezTo>
                    <a:pt x="1692" y="5252"/>
                    <a:pt x="1858" y="5359"/>
                    <a:pt x="1906" y="5574"/>
                  </a:cubicBezTo>
                  <a:cubicBezTo>
                    <a:pt x="1930" y="5693"/>
                    <a:pt x="1882" y="5812"/>
                    <a:pt x="1811" y="5883"/>
                  </a:cubicBezTo>
                  <a:cubicBezTo>
                    <a:pt x="1596" y="6074"/>
                    <a:pt x="1644" y="6431"/>
                    <a:pt x="1953" y="6526"/>
                  </a:cubicBezTo>
                  <a:cubicBezTo>
                    <a:pt x="1987" y="6539"/>
                    <a:pt x="2022" y="6545"/>
                    <a:pt x="2057" y="6545"/>
                  </a:cubicBezTo>
                  <a:cubicBezTo>
                    <a:pt x="2147" y="6545"/>
                    <a:pt x="2235" y="6506"/>
                    <a:pt x="2287" y="6455"/>
                  </a:cubicBezTo>
                  <a:cubicBezTo>
                    <a:pt x="2763" y="6026"/>
                    <a:pt x="2763" y="5288"/>
                    <a:pt x="2311" y="4835"/>
                  </a:cubicBezTo>
                  <a:cubicBezTo>
                    <a:pt x="2192" y="4716"/>
                    <a:pt x="2049" y="4645"/>
                    <a:pt x="1906" y="4573"/>
                  </a:cubicBezTo>
                  <a:lnTo>
                    <a:pt x="1906" y="3383"/>
                  </a:lnTo>
                  <a:cubicBezTo>
                    <a:pt x="1906" y="3311"/>
                    <a:pt x="1882" y="3264"/>
                    <a:pt x="1858" y="3192"/>
                  </a:cubicBezTo>
                  <a:lnTo>
                    <a:pt x="977" y="1692"/>
                  </a:lnTo>
                  <a:cubicBezTo>
                    <a:pt x="1072" y="1525"/>
                    <a:pt x="1120" y="1335"/>
                    <a:pt x="1120" y="1144"/>
                  </a:cubicBezTo>
                  <a:cubicBezTo>
                    <a:pt x="1120" y="501"/>
                    <a:pt x="62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3"/>
            <p:cNvSpPr/>
            <p:nvPr/>
          </p:nvSpPr>
          <p:spPr>
            <a:xfrm>
              <a:off x="6680750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2763" y="1"/>
                  </a:moveTo>
                  <a:cubicBezTo>
                    <a:pt x="2144" y="1"/>
                    <a:pt x="1644" y="501"/>
                    <a:pt x="1644" y="1144"/>
                  </a:cubicBezTo>
                  <a:cubicBezTo>
                    <a:pt x="1644" y="1335"/>
                    <a:pt x="1691" y="1525"/>
                    <a:pt x="1787" y="1692"/>
                  </a:cubicBezTo>
                  <a:lnTo>
                    <a:pt x="906" y="3192"/>
                  </a:lnTo>
                  <a:cubicBezTo>
                    <a:pt x="882" y="3264"/>
                    <a:pt x="858" y="3311"/>
                    <a:pt x="858" y="3383"/>
                  </a:cubicBezTo>
                  <a:lnTo>
                    <a:pt x="858" y="4573"/>
                  </a:lnTo>
                  <a:cubicBezTo>
                    <a:pt x="715" y="4645"/>
                    <a:pt x="572" y="4716"/>
                    <a:pt x="453" y="4835"/>
                  </a:cubicBezTo>
                  <a:cubicBezTo>
                    <a:pt x="1" y="5288"/>
                    <a:pt x="1" y="6026"/>
                    <a:pt x="477" y="6455"/>
                  </a:cubicBezTo>
                  <a:cubicBezTo>
                    <a:pt x="528" y="6506"/>
                    <a:pt x="617" y="6545"/>
                    <a:pt x="707" y="6545"/>
                  </a:cubicBezTo>
                  <a:cubicBezTo>
                    <a:pt x="742" y="6545"/>
                    <a:pt x="777" y="6539"/>
                    <a:pt x="810" y="6526"/>
                  </a:cubicBezTo>
                  <a:cubicBezTo>
                    <a:pt x="1120" y="6431"/>
                    <a:pt x="1168" y="6074"/>
                    <a:pt x="953" y="5883"/>
                  </a:cubicBezTo>
                  <a:cubicBezTo>
                    <a:pt x="882" y="5812"/>
                    <a:pt x="834" y="5693"/>
                    <a:pt x="858" y="5574"/>
                  </a:cubicBezTo>
                  <a:cubicBezTo>
                    <a:pt x="906" y="5359"/>
                    <a:pt x="1072" y="5252"/>
                    <a:pt x="1239" y="5252"/>
                  </a:cubicBezTo>
                  <a:cubicBezTo>
                    <a:pt x="1406" y="5252"/>
                    <a:pt x="1572" y="5359"/>
                    <a:pt x="1620" y="5574"/>
                  </a:cubicBezTo>
                  <a:cubicBezTo>
                    <a:pt x="1644" y="5693"/>
                    <a:pt x="1596" y="5812"/>
                    <a:pt x="1525" y="5883"/>
                  </a:cubicBezTo>
                  <a:cubicBezTo>
                    <a:pt x="1310" y="6074"/>
                    <a:pt x="1358" y="6431"/>
                    <a:pt x="1668" y="6526"/>
                  </a:cubicBezTo>
                  <a:cubicBezTo>
                    <a:pt x="1701" y="6539"/>
                    <a:pt x="1736" y="6545"/>
                    <a:pt x="1771" y="6545"/>
                  </a:cubicBezTo>
                  <a:cubicBezTo>
                    <a:pt x="1861" y="6545"/>
                    <a:pt x="1950" y="6506"/>
                    <a:pt x="2001" y="6455"/>
                  </a:cubicBezTo>
                  <a:cubicBezTo>
                    <a:pt x="2477" y="6026"/>
                    <a:pt x="2477" y="5288"/>
                    <a:pt x="2025" y="4835"/>
                  </a:cubicBezTo>
                  <a:cubicBezTo>
                    <a:pt x="1906" y="4716"/>
                    <a:pt x="1763" y="4645"/>
                    <a:pt x="1620" y="4573"/>
                  </a:cubicBezTo>
                  <a:lnTo>
                    <a:pt x="1620" y="3478"/>
                  </a:lnTo>
                  <a:lnTo>
                    <a:pt x="2382" y="2192"/>
                  </a:lnTo>
                  <a:cubicBezTo>
                    <a:pt x="2501" y="2240"/>
                    <a:pt x="2620" y="2263"/>
                    <a:pt x="2763" y="226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73"/>
          <p:cNvSpPr txBox="1"/>
          <p:nvPr/>
        </p:nvSpPr>
        <p:spPr>
          <a:xfrm>
            <a:off x="4517275" y="2532356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Brushless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1" name="Google Shape;661;p73"/>
          <p:cNvSpPr txBox="1"/>
          <p:nvPr/>
        </p:nvSpPr>
        <p:spPr>
          <a:xfrm>
            <a:off x="6803900" y="2532369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 Wire = Fuse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1088509" y="4464875"/>
            <a:ext cx="184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Brushed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6803900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15N Solenoids Firing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4" name="Google Shape;664;p73"/>
          <p:cNvSpPr txBox="1"/>
          <p:nvPr/>
        </p:nvSpPr>
        <p:spPr>
          <a:xfrm>
            <a:off x="4517275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Actuator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5" name="Google Shape;665;p73" title="IMG_620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299" y="1095375"/>
            <a:ext cx="1689811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322" y="1089238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956" y="3085850"/>
            <a:ext cx="768096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4939" y="1095375"/>
            <a:ext cx="768095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329" y="3085875"/>
            <a:ext cx="768096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/>
          <p:nvPr/>
        </p:nvSpPr>
        <p:spPr>
          <a:xfrm>
            <a:off x="5027575" y="471342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76" name="Google Shape;676;p74"/>
          <p:cNvSpPr/>
          <p:nvPr/>
        </p:nvSpPr>
        <p:spPr>
          <a:xfrm>
            <a:off x="7538075" y="-1092375"/>
            <a:ext cx="2258400" cy="2258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4"/>
          <p:cNvSpPr/>
          <p:nvPr/>
        </p:nvSpPr>
        <p:spPr>
          <a:xfrm>
            <a:off x="-1123450" y="2417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74"/>
          <p:cNvGrpSpPr/>
          <p:nvPr/>
        </p:nvGrpSpPr>
        <p:grpSpPr>
          <a:xfrm>
            <a:off x="4345521" y="1639817"/>
            <a:ext cx="452958" cy="444892"/>
            <a:chOff x="6680750" y="4011285"/>
            <a:chExt cx="435495" cy="427739"/>
          </a:xfrm>
        </p:grpSpPr>
        <p:sp>
          <p:nvSpPr>
            <p:cNvPr id="679" name="Google Shape;679;p74"/>
            <p:cNvSpPr/>
            <p:nvPr/>
          </p:nvSpPr>
          <p:spPr>
            <a:xfrm>
              <a:off x="6860657" y="4074296"/>
              <a:ext cx="75680" cy="75747"/>
            </a:xfrm>
            <a:custGeom>
              <a:rect b="b" l="l" r="r" t="t"/>
              <a:pathLst>
                <a:path extrusionOk="0" h="2266" w="2264">
                  <a:moveTo>
                    <a:pt x="1154" y="1"/>
                  </a:moveTo>
                  <a:cubicBezTo>
                    <a:pt x="1127" y="1"/>
                    <a:pt x="1100" y="2"/>
                    <a:pt x="1072" y="4"/>
                  </a:cubicBezTo>
                  <a:cubicBezTo>
                    <a:pt x="477" y="27"/>
                    <a:pt x="1" y="551"/>
                    <a:pt x="1" y="1147"/>
                  </a:cubicBezTo>
                  <a:lnTo>
                    <a:pt x="1" y="2266"/>
                  </a:lnTo>
                  <a:lnTo>
                    <a:pt x="2263" y="2266"/>
                  </a:lnTo>
                  <a:lnTo>
                    <a:pt x="2263" y="1123"/>
                  </a:lnTo>
                  <a:cubicBezTo>
                    <a:pt x="2263" y="507"/>
                    <a:pt x="1761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4"/>
            <p:cNvSpPr/>
            <p:nvPr/>
          </p:nvSpPr>
          <p:spPr>
            <a:xfrm>
              <a:off x="6785846" y="4363378"/>
              <a:ext cx="225301" cy="75646"/>
            </a:xfrm>
            <a:custGeom>
              <a:rect b="b" l="l" r="r" t="t"/>
              <a:pathLst>
                <a:path extrusionOk="0" h="2263" w="6740">
                  <a:moveTo>
                    <a:pt x="2239" y="0"/>
                  </a:moveTo>
                  <a:lnTo>
                    <a:pt x="2239" y="738"/>
                  </a:lnTo>
                  <a:lnTo>
                    <a:pt x="381" y="738"/>
                  </a:lnTo>
                  <a:cubicBezTo>
                    <a:pt x="167" y="738"/>
                    <a:pt x="0" y="905"/>
                    <a:pt x="0" y="1120"/>
                  </a:cubicBezTo>
                  <a:lnTo>
                    <a:pt x="0" y="1882"/>
                  </a:lnTo>
                  <a:cubicBezTo>
                    <a:pt x="0" y="2096"/>
                    <a:pt x="167" y="2263"/>
                    <a:pt x="381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882"/>
                  </a:cubicBezTo>
                  <a:lnTo>
                    <a:pt x="6740" y="1120"/>
                  </a:lnTo>
                  <a:cubicBezTo>
                    <a:pt x="6740" y="905"/>
                    <a:pt x="6573" y="738"/>
                    <a:pt x="6359" y="738"/>
                  </a:cubicBezTo>
                  <a:lnTo>
                    <a:pt x="4501" y="73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4"/>
            <p:cNvSpPr/>
            <p:nvPr/>
          </p:nvSpPr>
          <p:spPr>
            <a:xfrm>
              <a:off x="6784242" y="4011285"/>
              <a:ext cx="228510" cy="326654"/>
            </a:xfrm>
            <a:custGeom>
              <a:rect b="b" l="l" r="r" t="t"/>
              <a:pathLst>
                <a:path extrusionOk="0" h="9772" w="6836">
                  <a:moveTo>
                    <a:pt x="3442" y="1125"/>
                  </a:moveTo>
                  <a:cubicBezTo>
                    <a:pt x="4452" y="1125"/>
                    <a:pt x="5287" y="1965"/>
                    <a:pt x="5287" y="3008"/>
                  </a:cubicBezTo>
                  <a:lnTo>
                    <a:pt x="5287" y="4532"/>
                  </a:lnTo>
                  <a:cubicBezTo>
                    <a:pt x="5287" y="4723"/>
                    <a:pt x="5121" y="4913"/>
                    <a:pt x="4906" y="4913"/>
                  </a:cubicBezTo>
                  <a:lnTo>
                    <a:pt x="1930" y="4913"/>
                  </a:lnTo>
                  <a:cubicBezTo>
                    <a:pt x="1715" y="4913"/>
                    <a:pt x="1548" y="4723"/>
                    <a:pt x="1548" y="4532"/>
                  </a:cubicBezTo>
                  <a:lnTo>
                    <a:pt x="1548" y="3032"/>
                  </a:lnTo>
                  <a:cubicBezTo>
                    <a:pt x="1548" y="2008"/>
                    <a:pt x="2334" y="1174"/>
                    <a:pt x="3358" y="1127"/>
                  </a:cubicBezTo>
                  <a:cubicBezTo>
                    <a:pt x="3386" y="1125"/>
                    <a:pt x="3414" y="1125"/>
                    <a:pt x="3442" y="1125"/>
                  </a:cubicBezTo>
                  <a:close/>
                  <a:moveTo>
                    <a:pt x="3423" y="6030"/>
                  </a:moveTo>
                  <a:cubicBezTo>
                    <a:pt x="3620" y="6030"/>
                    <a:pt x="3787" y="6190"/>
                    <a:pt x="3787" y="6413"/>
                  </a:cubicBezTo>
                  <a:lnTo>
                    <a:pt x="3787" y="6771"/>
                  </a:lnTo>
                  <a:lnTo>
                    <a:pt x="4168" y="6771"/>
                  </a:lnTo>
                  <a:cubicBezTo>
                    <a:pt x="4382" y="6771"/>
                    <a:pt x="4573" y="6961"/>
                    <a:pt x="4549" y="7199"/>
                  </a:cubicBezTo>
                  <a:cubicBezTo>
                    <a:pt x="4525" y="7390"/>
                    <a:pt x="4359" y="7533"/>
                    <a:pt x="4168" y="7533"/>
                  </a:cubicBezTo>
                  <a:lnTo>
                    <a:pt x="3787" y="7533"/>
                  </a:lnTo>
                  <a:lnTo>
                    <a:pt x="3787" y="7890"/>
                  </a:lnTo>
                  <a:cubicBezTo>
                    <a:pt x="3787" y="8080"/>
                    <a:pt x="3644" y="8247"/>
                    <a:pt x="3454" y="8271"/>
                  </a:cubicBezTo>
                  <a:cubicBezTo>
                    <a:pt x="3440" y="8272"/>
                    <a:pt x="3426" y="8273"/>
                    <a:pt x="3413" y="8273"/>
                  </a:cubicBezTo>
                  <a:cubicBezTo>
                    <a:pt x="3216" y="8273"/>
                    <a:pt x="3049" y="8113"/>
                    <a:pt x="3049" y="7890"/>
                  </a:cubicBezTo>
                  <a:lnTo>
                    <a:pt x="3049" y="7533"/>
                  </a:lnTo>
                  <a:lnTo>
                    <a:pt x="2668" y="7533"/>
                  </a:lnTo>
                  <a:cubicBezTo>
                    <a:pt x="2477" y="7533"/>
                    <a:pt x="2311" y="7390"/>
                    <a:pt x="2287" y="7199"/>
                  </a:cubicBezTo>
                  <a:cubicBezTo>
                    <a:pt x="2263" y="6961"/>
                    <a:pt x="2453" y="6771"/>
                    <a:pt x="2668" y="6771"/>
                  </a:cubicBezTo>
                  <a:lnTo>
                    <a:pt x="3049" y="6771"/>
                  </a:lnTo>
                  <a:lnTo>
                    <a:pt x="3049" y="6413"/>
                  </a:lnTo>
                  <a:cubicBezTo>
                    <a:pt x="3049" y="6223"/>
                    <a:pt x="3192" y="6056"/>
                    <a:pt x="3382" y="6032"/>
                  </a:cubicBezTo>
                  <a:cubicBezTo>
                    <a:pt x="3396" y="6031"/>
                    <a:pt x="3409" y="6030"/>
                    <a:pt x="3423" y="6030"/>
                  </a:cubicBezTo>
                  <a:close/>
                  <a:moveTo>
                    <a:pt x="6417" y="1"/>
                  </a:moveTo>
                  <a:cubicBezTo>
                    <a:pt x="6320" y="1"/>
                    <a:pt x="6222" y="36"/>
                    <a:pt x="6145" y="103"/>
                  </a:cubicBezTo>
                  <a:lnTo>
                    <a:pt x="5454" y="817"/>
                  </a:lnTo>
                  <a:cubicBezTo>
                    <a:pt x="4930" y="317"/>
                    <a:pt x="4216" y="7"/>
                    <a:pt x="3430" y="7"/>
                  </a:cubicBezTo>
                  <a:cubicBezTo>
                    <a:pt x="2620" y="7"/>
                    <a:pt x="1906" y="317"/>
                    <a:pt x="1382" y="817"/>
                  </a:cubicBezTo>
                  <a:lnTo>
                    <a:pt x="691" y="126"/>
                  </a:lnTo>
                  <a:cubicBezTo>
                    <a:pt x="610" y="45"/>
                    <a:pt x="506" y="3"/>
                    <a:pt x="405" y="3"/>
                  </a:cubicBezTo>
                  <a:cubicBezTo>
                    <a:pt x="328" y="3"/>
                    <a:pt x="253" y="27"/>
                    <a:pt x="191" y="79"/>
                  </a:cubicBezTo>
                  <a:cubicBezTo>
                    <a:pt x="1" y="222"/>
                    <a:pt x="1" y="484"/>
                    <a:pt x="143" y="650"/>
                  </a:cubicBezTo>
                  <a:lnTo>
                    <a:pt x="905" y="1389"/>
                  </a:lnTo>
                  <a:cubicBezTo>
                    <a:pt x="596" y="1841"/>
                    <a:pt x="429" y="2413"/>
                    <a:pt x="429" y="3008"/>
                  </a:cubicBezTo>
                  <a:lnTo>
                    <a:pt x="429" y="9390"/>
                  </a:lnTo>
                  <a:cubicBezTo>
                    <a:pt x="429" y="9604"/>
                    <a:pt x="596" y="9771"/>
                    <a:pt x="786" y="9771"/>
                  </a:cubicBezTo>
                  <a:lnTo>
                    <a:pt x="6049" y="9771"/>
                  </a:lnTo>
                  <a:cubicBezTo>
                    <a:pt x="6240" y="9771"/>
                    <a:pt x="6407" y="9604"/>
                    <a:pt x="6407" y="9390"/>
                  </a:cubicBezTo>
                  <a:lnTo>
                    <a:pt x="6407" y="3008"/>
                  </a:lnTo>
                  <a:cubicBezTo>
                    <a:pt x="6407" y="2413"/>
                    <a:pt x="6240" y="1841"/>
                    <a:pt x="5930" y="1389"/>
                  </a:cubicBezTo>
                  <a:lnTo>
                    <a:pt x="6669" y="650"/>
                  </a:lnTo>
                  <a:cubicBezTo>
                    <a:pt x="6811" y="507"/>
                    <a:pt x="6835" y="293"/>
                    <a:pt x="6716" y="150"/>
                  </a:cubicBezTo>
                  <a:cubicBezTo>
                    <a:pt x="6640" y="48"/>
                    <a:pt x="6529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4"/>
            <p:cNvSpPr/>
            <p:nvPr/>
          </p:nvSpPr>
          <p:spPr>
            <a:xfrm>
              <a:off x="7023851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1" y="1"/>
                  </a:moveTo>
                  <a:lnTo>
                    <a:pt x="1" y="2263"/>
                  </a:lnTo>
                  <a:cubicBezTo>
                    <a:pt x="144" y="2263"/>
                    <a:pt x="263" y="2240"/>
                    <a:pt x="382" y="2192"/>
                  </a:cubicBezTo>
                  <a:lnTo>
                    <a:pt x="1144" y="3478"/>
                  </a:lnTo>
                  <a:lnTo>
                    <a:pt x="1144" y="4573"/>
                  </a:lnTo>
                  <a:cubicBezTo>
                    <a:pt x="1001" y="4645"/>
                    <a:pt x="858" y="4716"/>
                    <a:pt x="739" y="4835"/>
                  </a:cubicBezTo>
                  <a:cubicBezTo>
                    <a:pt x="286" y="5288"/>
                    <a:pt x="286" y="6026"/>
                    <a:pt x="763" y="6455"/>
                  </a:cubicBezTo>
                  <a:cubicBezTo>
                    <a:pt x="814" y="6506"/>
                    <a:pt x="903" y="6545"/>
                    <a:pt x="993" y="6545"/>
                  </a:cubicBezTo>
                  <a:cubicBezTo>
                    <a:pt x="1028" y="6545"/>
                    <a:pt x="1063" y="6539"/>
                    <a:pt x="1096" y="6526"/>
                  </a:cubicBezTo>
                  <a:cubicBezTo>
                    <a:pt x="1406" y="6431"/>
                    <a:pt x="1453" y="6074"/>
                    <a:pt x="1239" y="5883"/>
                  </a:cubicBezTo>
                  <a:cubicBezTo>
                    <a:pt x="1168" y="5812"/>
                    <a:pt x="1120" y="5693"/>
                    <a:pt x="1144" y="5574"/>
                  </a:cubicBezTo>
                  <a:cubicBezTo>
                    <a:pt x="1191" y="5359"/>
                    <a:pt x="1358" y="5252"/>
                    <a:pt x="1525" y="5252"/>
                  </a:cubicBezTo>
                  <a:cubicBezTo>
                    <a:pt x="1692" y="5252"/>
                    <a:pt x="1858" y="5359"/>
                    <a:pt x="1906" y="5574"/>
                  </a:cubicBezTo>
                  <a:cubicBezTo>
                    <a:pt x="1930" y="5693"/>
                    <a:pt x="1882" y="5812"/>
                    <a:pt x="1811" y="5883"/>
                  </a:cubicBezTo>
                  <a:cubicBezTo>
                    <a:pt x="1596" y="6074"/>
                    <a:pt x="1644" y="6431"/>
                    <a:pt x="1953" y="6526"/>
                  </a:cubicBezTo>
                  <a:cubicBezTo>
                    <a:pt x="1987" y="6539"/>
                    <a:pt x="2022" y="6545"/>
                    <a:pt x="2057" y="6545"/>
                  </a:cubicBezTo>
                  <a:cubicBezTo>
                    <a:pt x="2147" y="6545"/>
                    <a:pt x="2235" y="6506"/>
                    <a:pt x="2287" y="6455"/>
                  </a:cubicBezTo>
                  <a:cubicBezTo>
                    <a:pt x="2763" y="6026"/>
                    <a:pt x="2763" y="5288"/>
                    <a:pt x="2311" y="4835"/>
                  </a:cubicBezTo>
                  <a:cubicBezTo>
                    <a:pt x="2192" y="4716"/>
                    <a:pt x="2049" y="4645"/>
                    <a:pt x="1906" y="4573"/>
                  </a:cubicBezTo>
                  <a:lnTo>
                    <a:pt x="1906" y="3383"/>
                  </a:lnTo>
                  <a:cubicBezTo>
                    <a:pt x="1906" y="3311"/>
                    <a:pt x="1882" y="3264"/>
                    <a:pt x="1858" y="3192"/>
                  </a:cubicBezTo>
                  <a:lnTo>
                    <a:pt x="977" y="1692"/>
                  </a:lnTo>
                  <a:cubicBezTo>
                    <a:pt x="1072" y="1525"/>
                    <a:pt x="1120" y="1335"/>
                    <a:pt x="1120" y="1144"/>
                  </a:cubicBezTo>
                  <a:cubicBezTo>
                    <a:pt x="1120" y="501"/>
                    <a:pt x="62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4"/>
            <p:cNvSpPr/>
            <p:nvPr/>
          </p:nvSpPr>
          <p:spPr>
            <a:xfrm>
              <a:off x="6680750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2763" y="1"/>
                  </a:moveTo>
                  <a:cubicBezTo>
                    <a:pt x="2144" y="1"/>
                    <a:pt x="1644" y="501"/>
                    <a:pt x="1644" y="1144"/>
                  </a:cubicBezTo>
                  <a:cubicBezTo>
                    <a:pt x="1644" y="1335"/>
                    <a:pt x="1691" y="1525"/>
                    <a:pt x="1787" y="1692"/>
                  </a:cubicBezTo>
                  <a:lnTo>
                    <a:pt x="906" y="3192"/>
                  </a:lnTo>
                  <a:cubicBezTo>
                    <a:pt x="882" y="3264"/>
                    <a:pt x="858" y="3311"/>
                    <a:pt x="858" y="3383"/>
                  </a:cubicBezTo>
                  <a:lnTo>
                    <a:pt x="858" y="4573"/>
                  </a:lnTo>
                  <a:cubicBezTo>
                    <a:pt x="715" y="4645"/>
                    <a:pt x="572" y="4716"/>
                    <a:pt x="453" y="4835"/>
                  </a:cubicBezTo>
                  <a:cubicBezTo>
                    <a:pt x="1" y="5288"/>
                    <a:pt x="1" y="6026"/>
                    <a:pt x="477" y="6455"/>
                  </a:cubicBezTo>
                  <a:cubicBezTo>
                    <a:pt x="528" y="6506"/>
                    <a:pt x="617" y="6545"/>
                    <a:pt x="707" y="6545"/>
                  </a:cubicBezTo>
                  <a:cubicBezTo>
                    <a:pt x="742" y="6545"/>
                    <a:pt x="777" y="6539"/>
                    <a:pt x="810" y="6526"/>
                  </a:cubicBezTo>
                  <a:cubicBezTo>
                    <a:pt x="1120" y="6431"/>
                    <a:pt x="1168" y="6074"/>
                    <a:pt x="953" y="5883"/>
                  </a:cubicBezTo>
                  <a:cubicBezTo>
                    <a:pt x="882" y="5812"/>
                    <a:pt x="834" y="5693"/>
                    <a:pt x="858" y="5574"/>
                  </a:cubicBezTo>
                  <a:cubicBezTo>
                    <a:pt x="906" y="5359"/>
                    <a:pt x="1072" y="5252"/>
                    <a:pt x="1239" y="5252"/>
                  </a:cubicBezTo>
                  <a:cubicBezTo>
                    <a:pt x="1406" y="5252"/>
                    <a:pt x="1572" y="5359"/>
                    <a:pt x="1620" y="5574"/>
                  </a:cubicBezTo>
                  <a:cubicBezTo>
                    <a:pt x="1644" y="5693"/>
                    <a:pt x="1596" y="5812"/>
                    <a:pt x="1525" y="5883"/>
                  </a:cubicBezTo>
                  <a:cubicBezTo>
                    <a:pt x="1310" y="6074"/>
                    <a:pt x="1358" y="6431"/>
                    <a:pt x="1668" y="6526"/>
                  </a:cubicBezTo>
                  <a:cubicBezTo>
                    <a:pt x="1701" y="6539"/>
                    <a:pt x="1736" y="6545"/>
                    <a:pt x="1771" y="6545"/>
                  </a:cubicBezTo>
                  <a:cubicBezTo>
                    <a:pt x="1861" y="6545"/>
                    <a:pt x="1950" y="6506"/>
                    <a:pt x="2001" y="6455"/>
                  </a:cubicBezTo>
                  <a:cubicBezTo>
                    <a:pt x="2477" y="6026"/>
                    <a:pt x="2477" y="5288"/>
                    <a:pt x="2025" y="4835"/>
                  </a:cubicBezTo>
                  <a:cubicBezTo>
                    <a:pt x="1906" y="4716"/>
                    <a:pt x="1763" y="4645"/>
                    <a:pt x="1620" y="4573"/>
                  </a:cubicBezTo>
                  <a:lnTo>
                    <a:pt x="1620" y="3478"/>
                  </a:lnTo>
                  <a:lnTo>
                    <a:pt x="2382" y="2192"/>
                  </a:lnTo>
                  <a:cubicBezTo>
                    <a:pt x="2501" y="2240"/>
                    <a:pt x="2620" y="2263"/>
                    <a:pt x="2763" y="226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74"/>
          <p:cNvSpPr txBox="1"/>
          <p:nvPr/>
        </p:nvSpPr>
        <p:spPr>
          <a:xfrm>
            <a:off x="4517275" y="2532356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Brushless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" name="Google Shape;685;p74"/>
          <p:cNvSpPr txBox="1"/>
          <p:nvPr/>
        </p:nvSpPr>
        <p:spPr>
          <a:xfrm>
            <a:off x="6803900" y="2532369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 Wire = Fuse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p74"/>
          <p:cNvSpPr txBox="1"/>
          <p:nvPr/>
        </p:nvSpPr>
        <p:spPr>
          <a:xfrm>
            <a:off x="1088509" y="4464875"/>
            <a:ext cx="184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Actuator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7" name="Google Shape;687;p74"/>
          <p:cNvSpPr txBox="1"/>
          <p:nvPr/>
        </p:nvSpPr>
        <p:spPr>
          <a:xfrm>
            <a:off x="6803900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15N Solenoids Firing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4517275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Brushed Motor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9" name="Google Shape;689;p74" title="linear_actuato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88" y="1095375"/>
            <a:ext cx="184343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322" y="1089238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618" y="3085850"/>
            <a:ext cx="69951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4956" y="3085850"/>
            <a:ext cx="768096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4939" y="1095375"/>
            <a:ext cx="768095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99" name="Google Shape;699;p75"/>
          <p:cNvSpPr/>
          <p:nvPr/>
        </p:nvSpPr>
        <p:spPr>
          <a:xfrm>
            <a:off x="7538075" y="-1092375"/>
            <a:ext cx="2258400" cy="2258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5"/>
          <p:cNvSpPr/>
          <p:nvPr/>
        </p:nvSpPr>
        <p:spPr>
          <a:xfrm>
            <a:off x="5027575" y="471342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5"/>
          <p:cNvSpPr/>
          <p:nvPr/>
        </p:nvSpPr>
        <p:spPr>
          <a:xfrm>
            <a:off x="-1123450" y="2417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75"/>
          <p:cNvGrpSpPr/>
          <p:nvPr/>
        </p:nvGrpSpPr>
        <p:grpSpPr>
          <a:xfrm>
            <a:off x="4345521" y="1639817"/>
            <a:ext cx="452958" cy="444892"/>
            <a:chOff x="6680750" y="4011285"/>
            <a:chExt cx="435495" cy="427739"/>
          </a:xfrm>
        </p:grpSpPr>
        <p:sp>
          <p:nvSpPr>
            <p:cNvPr id="703" name="Google Shape;703;p75"/>
            <p:cNvSpPr/>
            <p:nvPr/>
          </p:nvSpPr>
          <p:spPr>
            <a:xfrm>
              <a:off x="6860657" y="4074296"/>
              <a:ext cx="75680" cy="75747"/>
            </a:xfrm>
            <a:custGeom>
              <a:rect b="b" l="l" r="r" t="t"/>
              <a:pathLst>
                <a:path extrusionOk="0" h="2266" w="2264">
                  <a:moveTo>
                    <a:pt x="1154" y="1"/>
                  </a:moveTo>
                  <a:cubicBezTo>
                    <a:pt x="1127" y="1"/>
                    <a:pt x="1100" y="2"/>
                    <a:pt x="1072" y="4"/>
                  </a:cubicBezTo>
                  <a:cubicBezTo>
                    <a:pt x="477" y="27"/>
                    <a:pt x="1" y="551"/>
                    <a:pt x="1" y="1147"/>
                  </a:cubicBezTo>
                  <a:lnTo>
                    <a:pt x="1" y="2266"/>
                  </a:lnTo>
                  <a:lnTo>
                    <a:pt x="2263" y="2266"/>
                  </a:lnTo>
                  <a:lnTo>
                    <a:pt x="2263" y="1123"/>
                  </a:lnTo>
                  <a:cubicBezTo>
                    <a:pt x="2263" y="507"/>
                    <a:pt x="1761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5"/>
            <p:cNvSpPr/>
            <p:nvPr/>
          </p:nvSpPr>
          <p:spPr>
            <a:xfrm>
              <a:off x="6785846" y="4363378"/>
              <a:ext cx="225301" cy="75646"/>
            </a:xfrm>
            <a:custGeom>
              <a:rect b="b" l="l" r="r" t="t"/>
              <a:pathLst>
                <a:path extrusionOk="0" h="2263" w="6740">
                  <a:moveTo>
                    <a:pt x="2239" y="0"/>
                  </a:moveTo>
                  <a:lnTo>
                    <a:pt x="2239" y="738"/>
                  </a:lnTo>
                  <a:lnTo>
                    <a:pt x="381" y="738"/>
                  </a:lnTo>
                  <a:cubicBezTo>
                    <a:pt x="167" y="738"/>
                    <a:pt x="0" y="905"/>
                    <a:pt x="0" y="1120"/>
                  </a:cubicBezTo>
                  <a:lnTo>
                    <a:pt x="0" y="1882"/>
                  </a:lnTo>
                  <a:cubicBezTo>
                    <a:pt x="0" y="2096"/>
                    <a:pt x="167" y="2263"/>
                    <a:pt x="381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882"/>
                  </a:cubicBezTo>
                  <a:lnTo>
                    <a:pt x="6740" y="1120"/>
                  </a:lnTo>
                  <a:cubicBezTo>
                    <a:pt x="6740" y="905"/>
                    <a:pt x="6573" y="738"/>
                    <a:pt x="6359" y="738"/>
                  </a:cubicBezTo>
                  <a:lnTo>
                    <a:pt x="4501" y="73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5"/>
            <p:cNvSpPr/>
            <p:nvPr/>
          </p:nvSpPr>
          <p:spPr>
            <a:xfrm>
              <a:off x="6784242" y="4011285"/>
              <a:ext cx="228510" cy="326654"/>
            </a:xfrm>
            <a:custGeom>
              <a:rect b="b" l="l" r="r" t="t"/>
              <a:pathLst>
                <a:path extrusionOk="0" h="9772" w="6836">
                  <a:moveTo>
                    <a:pt x="3442" y="1125"/>
                  </a:moveTo>
                  <a:cubicBezTo>
                    <a:pt x="4452" y="1125"/>
                    <a:pt x="5287" y="1965"/>
                    <a:pt x="5287" y="3008"/>
                  </a:cubicBezTo>
                  <a:lnTo>
                    <a:pt x="5287" y="4532"/>
                  </a:lnTo>
                  <a:cubicBezTo>
                    <a:pt x="5287" y="4723"/>
                    <a:pt x="5121" y="4913"/>
                    <a:pt x="4906" y="4913"/>
                  </a:cubicBezTo>
                  <a:lnTo>
                    <a:pt x="1930" y="4913"/>
                  </a:lnTo>
                  <a:cubicBezTo>
                    <a:pt x="1715" y="4913"/>
                    <a:pt x="1548" y="4723"/>
                    <a:pt x="1548" y="4532"/>
                  </a:cubicBezTo>
                  <a:lnTo>
                    <a:pt x="1548" y="3032"/>
                  </a:lnTo>
                  <a:cubicBezTo>
                    <a:pt x="1548" y="2008"/>
                    <a:pt x="2334" y="1174"/>
                    <a:pt x="3358" y="1127"/>
                  </a:cubicBezTo>
                  <a:cubicBezTo>
                    <a:pt x="3386" y="1125"/>
                    <a:pt x="3414" y="1125"/>
                    <a:pt x="3442" y="1125"/>
                  </a:cubicBezTo>
                  <a:close/>
                  <a:moveTo>
                    <a:pt x="3423" y="6030"/>
                  </a:moveTo>
                  <a:cubicBezTo>
                    <a:pt x="3620" y="6030"/>
                    <a:pt x="3787" y="6190"/>
                    <a:pt x="3787" y="6413"/>
                  </a:cubicBezTo>
                  <a:lnTo>
                    <a:pt x="3787" y="6771"/>
                  </a:lnTo>
                  <a:lnTo>
                    <a:pt x="4168" y="6771"/>
                  </a:lnTo>
                  <a:cubicBezTo>
                    <a:pt x="4382" y="6771"/>
                    <a:pt x="4573" y="6961"/>
                    <a:pt x="4549" y="7199"/>
                  </a:cubicBezTo>
                  <a:cubicBezTo>
                    <a:pt x="4525" y="7390"/>
                    <a:pt x="4359" y="7533"/>
                    <a:pt x="4168" y="7533"/>
                  </a:cubicBezTo>
                  <a:lnTo>
                    <a:pt x="3787" y="7533"/>
                  </a:lnTo>
                  <a:lnTo>
                    <a:pt x="3787" y="7890"/>
                  </a:lnTo>
                  <a:cubicBezTo>
                    <a:pt x="3787" y="8080"/>
                    <a:pt x="3644" y="8247"/>
                    <a:pt x="3454" y="8271"/>
                  </a:cubicBezTo>
                  <a:cubicBezTo>
                    <a:pt x="3440" y="8272"/>
                    <a:pt x="3426" y="8273"/>
                    <a:pt x="3413" y="8273"/>
                  </a:cubicBezTo>
                  <a:cubicBezTo>
                    <a:pt x="3216" y="8273"/>
                    <a:pt x="3049" y="8113"/>
                    <a:pt x="3049" y="7890"/>
                  </a:cubicBezTo>
                  <a:lnTo>
                    <a:pt x="3049" y="7533"/>
                  </a:lnTo>
                  <a:lnTo>
                    <a:pt x="2668" y="7533"/>
                  </a:lnTo>
                  <a:cubicBezTo>
                    <a:pt x="2477" y="7533"/>
                    <a:pt x="2311" y="7390"/>
                    <a:pt x="2287" y="7199"/>
                  </a:cubicBezTo>
                  <a:cubicBezTo>
                    <a:pt x="2263" y="6961"/>
                    <a:pt x="2453" y="6771"/>
                    <a:pt x="2668" y="6771"/>
                  </a:cubicBezTo>
                  <a:lnTo>
                    <a:pt x="3049" y="6771"/>
                  </a:lnTo>
                  <a:lnTo>
                    <a:pt x="3049" y="6413"/>
                  </a:lnTo>
                  <a:cubicBezTo>
                    <a:pt x="3049" y="6223"/>
                    <a:pt x="3192" y="6056"/>
                    <a:pt x="3382" y="6032"/>
                  </a:cubicBezTo>
                  <a:cubicBezTo>
                    <a:pt x="3396" y="6031"/>
                    <a:pt x="3409" y="6030"/>
                    <a:pt x="3423" y="6030"/>
                  </a:cubicBezTo>
                  <a:close/>
                  <a:moveTo>
                    <a:pt x="6417" y="1"/>
                  </a:moveTo>
                  <a:cubicBezTo>
                    <a:pt x="6320" y="1"/>
                    <a:pt x="6222" y="36"/>
                    <a:pt x="6145" y="103"/>
                  </a:cubicBezTo>
                  <a:lnTo>
                    <a:pt x="5454" y="817"/>
                  </a:lnTo>
                  <a:cubicBezTo>
                    <a:pt x="4930" y="317"/>
                    <a:pt x="4216" y="7"/>
                    <a:pt x="3430" y="7"/>
                  </a:cubicBezTo>
                  <a:cubicBezTo>
                    <a:pt x="2620" y="7"/>
                    <a:pt x="1906" y="317"/>
                    <a:pt x="1382" y="817"/>
                  </a:cubicBezTo>
                  <a:lnTo>
                    <a:pt x="691" y="126"/>
                  </a:lnTo>
                  <a:cubicBezTo>
                    <a:pt x="610" y="45"/>
                    <a:pt x="506" y="3"/>
                    <a:pt x="405" y="3"/>
                  </a:cubicBezTo>
                  <a:cubicBezTo>
                    <a:pt x="328" y="3"/>
                    <a:pt x="253" y="27"/>
                    <a:pt x="191" y="79"/>
                  </a:cubicBezTo>
                  <a:cubicBezTo>
                    <a:pt x="1" y="222"/>
                    <a:pt x="1" y="484"/>
                    <a:pt x="143" y="650"/>
                  </a:cubicBezTo>
                  <a:lnTo>
                    <a:pt x="905" y="1389"/>
                  </a:lnTo>
                  <a:cubicBezTo>
                    <a:pt x="596" y="1841"/>
                    <a:pt x="429" y="2413"/>
                    <a:pt x="429" y="3008"/>
                  </a:cubicBezTo>
                  <a:lnTo>
                    <a:pt x="429" y="9390"/>
                  </a:lnTo>
                  <a:cubicBezTo>
                    <a:pt x="429" y="9604"/>
                    <a:pt x="596" y="9771"/>
                    <a:pt x="786" y="9771"/>
                  </a:cubicBezTo>
                  <a:lnTo>
                    <a:pt x="6049" y="9771"/>
                  </a:lnTo>
                  <a:cubicBezTo>
                    <a:pt x="6240" y="9771"/>
                    <a:pt x="6407" y="9604"/>
                    <a:pt x="6407" y="9390"/>
                  </a:cubicBezTo>
                  <a:lnTo>
                    <a:pt x="6407" y="3008"/>
                  </a:lnTo>
                  <a:cubicBezTo>
                    <a:pt x="6407" y="2413"/>
                    <a:pt x="6240" y="1841"/>
                    <a:pt x="5930" y="1389"/>
                  </a:cubicBezTo>
                  <a:lnTo>
                    <a:pt x="6669" y="650"/>
                  </a:lnTo>
                  <a:cubicBezTo>
                    <a:pt x="6811" y="507"/>
                    <a:pt x="6835" y="293"/>
                    <a:pt x="6716" y="150"/>
                  </a:cubicBezTo>
                  <a:cubicBezTo>
                    <a:pt x="6640" y="48"/>
                    <a:pt x="6529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5"/>
            <p:cNvSpPr/>
            <p:nvPr/>
          </p:nvSpPr>
          <p:spPr>
            <a:xfrm>
              <a:off x="7023851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1" y="1"/>
                  </a:moveTo>
                  <a:lnTo>
                    <a:pt x="1" y="2263"/>
                  </a:lnTo>
                  <a:cubicBezTo>
                    <a:pt x="144" y="2263"/>
                    <a:pt x="263" y="2240"/>
                    <a:pt x="382" y="2192"/>
                  </a:cubicBezTo>
                  <a:lnTo>
                    <a:pt x="1144" y="3478"/>
                  </a:lnTo>
                  <a:lnTo>
                    <a:pt x="1144" y="4573"/>
                  </a:lnTo>
                  <a:cubicBezTo>
                    <a:pt x="1001" y="4645"/>
                    <a:pt x="858" y="4716"/>
                    <a:pt x="739" y="4835"/>
                  </a:cubicBezTo>
                  <a:cubicBezTo>
                    <a:pt x="286" y="5288"/>
                    <a:pt x="286" y="6026"/>
                    <a:pt x="763" y="6455"/>
                  </a:cubicBezTo>
                  <a:cubicBezTo>
                    <a:pt x="814" y="6506"/>
                    <a:pt x="903" y="6545"/>
                    <a:pt x="993" y="6545"/>
                  </a:cubicBezTo>
                  <a:cubicBezTo>
                    <a:pt x="1028" y="6545"/>
                    <a:pt x="1063" y="6539"/>
                    <a:pt x="1096" y="6526"/>
                  </a:cubicBezTo>
                  <a:cubicBezTo>
                    <a:pt x="1406" y="6431"/>
                    <a:pt x="1453" y="6074"/>
                    <a:pt x="1239" y="5883"/>
                  </a:cubicBezTo>
                  <a:cubicBezTo>
                    <a:pt x="1168" y="5812"/>
                    <a:pt x="1120" y="5693"/>
                    <a:pt x="1144" y="5574"/>
                  </a:cubicBezTo>
                  <a:cubicBezTo>
                    <a:pt x="1191" y="5359"/>
                    <a:pt x="1358" y="5252"/>
                    <a:pt x="1525" y="5252"/>
                  </a:cubicBezTo>
                  <a:cubicBezTo>
                    <a:pt x="1692" y="5252"/>
                    <a:pt x="1858" y="5359"/>
                    <a:pt x="1906" y="5574"/>
                  </a:cubicBezTo>
                  <a:cubicBezTo>
                    <a:pt x="1930" y="5693"/>
                    <a:pt x="1882" y="5812"/>
                    <a:pt x="1811" y="5883"/>
                  </a:cubicBezTo>
                  <a:cubicBezTo>
                    <a:pt x="1596" y="6074"/>
                    <a:pt x="1644" y="6431"/>
                    <a:pt x="1953" y="6526"/>
                  </a:cubicBezTo>
                  <a:cubicBezTo>
                    <a:pt x="1987" y="6539"/>
                    <a:pt x="2022" y="6545"/>
                    <a:pt x="2057" y="6545"/>
                  </a:cubicBezTo>
                  <a:cubicBezTo>
                    <a:pt x="2147" y="6545"/>
                    <a:pt x="2235" y="6506"/>
                    <a:pt x="2287" y="6455"/>
                  </a:cubicBezTo>
                  <a:cubicBezTo>
                    <a:pt x="2763" y="6026"/>
                    <a:pt x="2763" y="5288"/>
                    <a:pt x="2311" y="4835"/>
                  </a:cubicBezTo>
                  <a:cubicBezTo>
                    <a:pt x="2192" y="4716"/>
                    <a:pt x="2049" y="4645"/>
                    <a:pt x="1906" y="4573"/>
                  </a:cubicBezTo>
                  <a:lnTo>
                    <a:pt x="1906" y="3383"/>
                  </a:lnTo>
                  <a:cubicBezTo>
                    <a:pt x="1906" y="3311"/>
                    <a:pt x="1882" y="3264"/>
                    <a:pt x="1858" y="3192"/>
                  </a:cubicBezTo>
                  <a:lnTo>
                    <a:pt x="977" y="1692"/>
                  </a:lnTo>
                  <a:cubicBezTo>
                    <a:pt x="1072" y="1525"/>
                    <a:pt x="1120" y="1335"/>
                    <a:pt x="1120" y="1144"/>
                  </a:cubicBezTo>
                  <a:cubicBezTo>
                    <a:pt x="1120" y="501"/>
                    <a:pt x="62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5"/>
            <p:cNvSpPr/>
            <p:nvPr/>
          </p:nvSpPr>
          <p:spPr>
            <a:xfrm>
              <a:off x="6680750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2763" y="1"/>
                  </a:moveTo>
                  <a:cubicBezTo>
                    <a:pt x="2144" y="1"/>
                    <a:pt x="1644" y="501"/>
                    <a:pt x="1644" y="1144"/>
                  </a:cubicBezTo>
                  <a:cubicBezTo>
                    <a:pt x="1644" y="1335"/>
                    <a:pt x="1691" y="1525"/>
                    <a:pt x="1787" y="1692"/>
                  </a:cubicBezTo>
                  <a:lnTo>
                    <a:pt x="906" y="3192"/>
                  </a:lnTo>
                  <a:cubicBezTo>
                    <a:pt x="882" y="3264"/>
                    <a:pt x="858" y="3311"/>
                    <a:pt x="858" y="3383"/>
                  </a:cubicBezTo>
                  <a:lnTo>
                    <a:pt x="858" y="4573"/>
                  </a:lnTo>
                  <a:cubicBezTo>
                    <a:pt x="715" y="4645"/>
                    <a:pt x="572" y="4716"/>
                    <a:pt x="453" y="4835"/>
                  </a:cubicBezTo>
                  <a:cubicBezTo>
                    <a:pt x="1" y="5288"/>
                    <a:pt x="1" y="6026"/>
                    <a:pt x="477" y="6455"/>
                  </a:cubicBezTo>
                  <a:cubicBezTo>
                    <a:pt x="528" y="6506"/>
                    <a:pt x="617" y="6545"/>
                    <a:pt x="707" y="6545"/>
                  </a:cubicBezTo>
                  <a:cubicBezTo>
                    <a:pt x="742" y="6545"/>
                    <a:pt x="777" y="6539"/>
                    <a:pt x="810" y="6526"/>
                  </a:cubicBezTo>
                  <a:cubicBezTo>
                    <a:pt x="1120" y="6431"/>
                    <a:pt x="1168" y="6074"/>
                    <a:pt x="953" y="5883"/>
                  </a:cubicBezTo>
                  <a:cubicBezTo>
                    <a:pt x="882" y="5812"/>
                    <a:pt x="834" y="5693"/>
                    <a:pt x="858" y="5574"/>
                  </a:cubicBezTo>
                  <a:cubicBezTo>
                    <a:pt x="906" y="5359"/>
                    <a:pt x="1072" y="5252"/>
                    <a:pt x="1239" y="5252"/>
                  </a:cubicBezTo>
                  <a:cubicBezTo>
                    <a:pt x="1406" y="5252"/>
                    <a:pt x="1572" y="5359"/>
                    <a:pt x="1620" y="5574"/>
                  </a:cubicBezTo>
                  <a:cubicBezTo>
                    <a:pt x="1644" y="5693"/>
                    <a:pt x="1596" y="5812"/>
                    <a:pt x="1525" y="5883"/>
                  </a:cubicBezTo>
                  <a:cubicBezTo>
                    <a:pt x="1310" y="6074"/>
                    <a:pt x="1358" y="6431"/>
                    <a:pt x="1668" y="6526"/>
                  </a:cubicBezTo>
                  <a:cubicBezTo>
                    <a:pt x="1701" y="6539"/>
                    <a:pt x="1736" y="6545"/>
                    <a:pt x="1771" y="6545"/>
                  </a:cubicBezTo>
                  <a:cubicBezTo>
                    <a:pt x="1861" y="6545"/>
                    <a:pt x="1950" y="6506"/>
                    <a:pt x="2001" y="6455"/>
                  </a:cubicBezTo>
                  <a:cubicBezTo>
                    <a:pt x="2477" y="6026"/>
                    <a:pt x="2477" y="5288"/>
                    <a:pt x="2025" y="4835"/>
                  </a:cubicBezTo>
                  <a:cubicBezTo>
                    <a:pt x="1906" y="4716"/>
                    <a:pt x="1763" y="4645"/>
                    <a:pt x="1620" y="4573"/>
                  </a:cubicBezTo>
                  <a:lnTo>
                    <a:pt x="1620" y="3478"/>
                  </a:lnTo>
                  <a:lnTo>
                    <a:pt x="2382" y="2192"/>
                  </a:lnTo>
                  <a:cubicBezTo>
                    <a:pt x="2501" y="2240"/>
                    <a:pt x="2620" y="2263"/>
                    <a:pt x="2763" y="226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75" title="Explodingwir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000" y="1095375"/>
            <a:ext cx="1854403" cy="3291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9" name="Google Shape;709;p75"/>
          <p:cNvSpPr txBox="1"/>
          <p:nvPr/>
        </p:nvSpPr>
        <p:spPr>
          <a:xfrm>
            <a:off x="4517275" y="2532356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Brushless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0" name="Google Shape;710;p75"/>
          <p:cNvSpPr txBox="1"/>
          <p:nvPr/>
        </p:nvSpPr>
        <p:spPr>
          <a:xfrm>
            <a:off x="6803900" y="2532369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Brushed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1" name="Google Shape;711;p75"/>
          <p:cNvSpPr txBox="1"/>
          <p:nvPr/>
        </p:nvSpPr>
        <p:spPr>
          <a:xfrm>
            <a:off x="1088509" y="4464875"/>
            <a:ext cx="184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 Wire = Fuse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2" name="Google Shape;712;p75"/>
          <p:cNvSpPr txBox="1"/>
          <p:nvPr/>
        </p:nvSpPr>
        <p:spPr>
          <a:xfrm>
            <a:off x="6803900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15N Solenoids Firing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p75"/>
          <p:cNvSpPr txBox="1"/>
          <p:nvPr/>
        </p:nvSpPr>
        <p:spPr>
          <a:xfrm>
            <a:off x="4517275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Actuator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322" y="1089238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9243" y="1089250"/>
            <a:ext cx="69951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329" y="3085875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4956" y="3093263"/>
            <a:ext cx="768096" cy="13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6"/>
          <p:cNvSpPr/>
          <p:nvPr/>
        </p:nvSpPr>
        <p:spPr>
          <a:xfrm>
            <a:off x="5027575" y="471342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24" name="Google Shape;724;p76"/>
          <p:cNvSpPr/>
          <p:nvPr/>
        </p:nvSpPr>
        <p:spPr>
          <a:xfrm>
            <a:off x="7538075" y="-1092375"/>
            <a:ext cx="2258400" cy="2258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6"/>
          <p:cNvSpPr/>
          <p:nvPr/>
        </p:nvSpPr>
        <p:spPr>
          <a:xfrm>
            <a:off x="-1123450" y="2417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" name="Google Shape;726;p76"/>
          <p:cNvGrpSpPr/>
          <p:nvPr/>
        </p:nvGrpSpPr>
        <p:grpSpPr>
          <a:xfrm>
            <a:off x="4345521" y="1639817"/>
            <a:ext cx="452958" cy="444892"/>
            <a:chOff x="6680750" y="4011285"/>
            <a:chExt cx="435495" cy="427739"/>
          </a:xfrm>
        </p:grpSpPr>
        <p:sp>
          <p:nvSpPr>
            <p:cNvPr id="727" name="Google Shape;727;p76"/>
            <p:cNvSpPr/>
            <p:nvPr/>
          </p:nvSpPr>
          <p:spPr>
            <a:xfrm>
              <a:off x="6860657" y="4074296"/>
              <a:ext cx="75680" cy="75747"/>
            </a:xfrm>
            <a:custGeom>
              <a:rect b="b" l="l" r="r" t="t"/>
              <a:pathLst>
                <a:path extrusionOk="0" h="2266" w="2264">
                  <a:moveTo>
                    <a:pt x="1154" y="1"/>
                  </a:moveTo>
                  <a:cubicBezTo>
                    <a:pt x="1127" y="1"/>
                    <a:pt x="1100" y="2"/>
                    <a:pt x="1072" y="4"/>
                  </a:cubicBezTo>
                  <a:cubicBezTo>
                    <a:pt x="477" y="27"/>
                    <a:pt x="1" y="551"/>
                    <a:pt x="1" y="1147"/>
                  </a:cubicBezTo>
                  <a:lnTo>
                    <a:pt x="1" y="2266"/>
                  </a:lnTo>
                  <a:lnTo>
                    <a:pt x="2263" y="2266"/>
                  </a:lnTo>
                  <a:lnTo>
                    <a:pt x="2263" y="1123"/>
                  </a:lnTo>
                  <a:cubicBezTo>
                    <a:pt x="2263" y="507"/>
                    <a:pt x="1761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6"/>
            <p:cNvSpPr/>
            <p:nvPr/>
          </p:nvSpPr>
          <p:spPr>
            <a:xfrm>
              <a:off x="6785846" y="4363378"/>
              <a:ext cx="225301" cy="75646"/>
            </a:xfrm>
            <a:custGeom>
              <a:rect b="b" l="l" r="r" t="t"/>
              <a:pathLst>
                <a:path extrusionOk="0" h="2263" w="6740">
                  <a:moveTo>
                    <a:pt x="2239" y="0"/>
                  </a:moveTo>
                  <a:lnTo>
                    <a:pt x="2239" y="738"/>
                  </a:lnTo>
                  <a:lnTo>
                    <a:pt x="381" y="738"/>
                  </a:lnTo>
                  <a:cubicBezTo>
                    <a:pt x="167" y="738"/>
                    <a:pt x="0" y="905"/>
                    <a:pt x="0" y="1120"/>
                  </a:cubicBezTo>
                  <a:lnTo>
                    <a:pt x="0" y="1882"/>
                  </a:lnTo>
                  <a:cubicBezTo>
                    <a:pt x="0" y="2096"/>
                    <a:pt x="167" y="2263"/>
                    <a:pt x="381" y="2263"/>
                  </a:cubicBezTo>
                  <a:lnTo>
                    <a:pt x="6359" y="2263"/>
                  </a:lnTo>
                  <a:cubicBezTo>
                    <a:pt x="6573" y="2263"/>
                    <a:pt x="6740" y="2096"/>
                    <a:pt x="6740" y="1882"/>
                  </a:cubicBezTo>
                  <a:lnTo>
                    <a:pt x="6740" y="1120"/>
                  </a:lnTo>
                  <a:cubicBezTo>
                    <a:pt x="6740" y="905"/>
                    <a:pt x="6573" y="738"/>
                    <a:pt x="6359" y="738"/>
                  </a:cubicBezTo>
                  <a:lnTo>
                    <a:pt x="4501" y="73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6"/>
            <p:cNvSpPr/>
            <p:nvPr/>
          </p:nvSpPr>
          <p:spPr>
            <a:xfrm>
              <a:off x="6784242" y="4011285"/>
              <a:ext cx="228510" cy="326654"/>
            </a:xfrm>
            <a:custGeom>
              <a:rect b="b" l="l" r="r" t="t"/>
              <a:pathLst>
                <a:path extrusionOk="0" h="9772" w="6836">
                  <a:moveTo>
                    <a:pt x="3442" y="1125"/>
                  </a:moveTo>
                  <a:cubicBezTo>
                    <a:pt x="4452" y="1125"/>
                    <a:pt x="5287" y="1965"/>
                    <a:pt x="5287" y="3008"/>
                  </a:cubicBezTo>
                  <a:lnTo>
                    <a:pt x="5287" y="4532"/>
                  </a:lnTo>
                  <a:cubicBezTo>
                    <a:pt x="5287" y="4723"/>
                    <a:pt x="5121" y="4913"/>
                    <a:pt x="4906" y="4913"/>
                  </a:cubicBezTo>
                  <a:lnTo>
                    <a:pt x="1930" y="4913"/>
                  </a:lnTo>
                  <a:cubicBezTo>
                    <a:pt x="1715" y="4913"/>
                    <a:pt x="1548" y="4723"/>
                    <a:pt x="1548" y="4532"/>
                  </a:cubicBezTo>
                  <a:lnTo>
                    <a:pt x="1548" y="3032"/>
                  </a:lnTo>
                  <a:cubicBezTo>
                    <a:pt x="1548" y="2008"/>
                    <a:pt x="2334" y="1174"/>
                    <a:pt x="3358" y="1127"/>
                  </a:cubicBezTo>
                  <a:cubicBezTo>
                    <a:pt x="3386" y="1125"/>
                    <a:pt x="3414" y="1125"/>
                    <a:pt x="3442" y="1125"/>
                  </a:cubicBezTo>
                  <a:close/>
                  <a:moveTo>
                    <a:pt x="3423" y="6030"/>
                  </a:moveTo>
                  <a:cubicBezTo>
                    <a:pt x="3620" y="6030"/>
                    <a:pt x="3787" y="6190"/>
                    <a:pt x="3787" y="6413"/>
                  </a:cubicBezTo>
                  <a:lnTo>
                    <a:pt x="3787" y="6771"/>
                  </a:lnTo>
                  <a:lnTo>
                    <a:pt x="4168" y="6771"/>
                  </a:lnTo>
                  <a:cubicBezTo>
                    <a:pt x="4382" y="6771"/>
                    <a:pt x="4573" y="6961"/>
                    <a:pt x="4549" y="7199"/>
                  </a:cubicBezTo>
                  <a:cubicBezTo>
                    <a:pt x="4525" y="7390"/>
                    <a:pt x="4359" y="7533"/>
                    <a:pt x="4168" y="7533"/>
                  </a:cubicBezTo>
                  <a:lnTo>
                    <a:pt x="3787" y="7533"/>
                  </a:lnTo>
                  <a:lnTo>
                    <a:pt x="3787" y="7890"/>
                  </a:lnTo>
                  <a:cubicBezTo>
                    <a:pt x="3787" y="8080"/>
                    <a:pt x="3644" y="8247"/>
                    <a:pt x="3454" y="8271"/>
                  </a:cubicBezTo>
                  <a:cubicBezTo>
                    <a:pt x="3440" y="8272"/>
                    <a:pt x="3426" y="8273"/>
                    <a:pt x="3413" y="8273"/>
                  </a:cubicBezTo>
                  <a:cubicBezTo>
                    <a:pt x="3216" y="8273"/>
                    <a:pt x="3049" y="8113"/>
                    <a:pt x="3049" y="7890"/>
                  </a:cubicBezTo>
                  <a:lnTo>
                    <a:pt x="3049" y="7533"/>
                  </a:lnTo>
                  <a:lnTo>
                    <a:pt x="2668" y="7533"/>
                  </a:lnTo>
                  <a:cubicBezTo>
                    <a:pt x="2477" y="7533"/>
                    <a:pt x="2311" y="7390"/>
                    <a:pt x="2287" y="7199"/>
                  </a:cubicBezTo>
                  <a:cubicBezTo>
                    <a:pt x="2263" y="6961"/>
                    <a:pt x="2453" y="6771"/>
                    <a:pt x="2668" y="6771"/>
                  </a:cubicBezTo>
                  <a:lnTo>
                    <a:pt x="3049" y="6771"/>
                  </a:lnTo>
                  <a:lnTo>
                    <a:pt x="3049" y="6413"/>
                  </a:lnTo>
                  <a:cubicBezTo>
                    <a:pt x="3049" y="6223"/>
                    <a:pt x="3192" y="6056"/>
                    <a:pt x="3382" y="6032"/>
                  </a:cubicBezTo>
                  <a:cubicBezTo>
                    <a:pt x="3396" y="6031"/>
                    <a:pt x="3409" y="6030"/>
                    <a:pt x="3423" y="6030"/>
                  </a:cubicBezTo>
                  <a:close/>
                  <a:moveTo>
                    <a:pt x="6417" y="1"/>
                  </a:moveTo>
                  <a:cubicBezTo>
                    <a:pt x="6320" y="1"/>
                    <a:pt x="6222" y="36"/>
                    <a:pt x="6145" y="103"/>
                  </a:cubicBezTo>
                  <a:lnTo>
                    <a:pt x="5454" y="817"/>
                  </a:lnTo>
                  <a:cubicBezTo>
                    <a:pt x="4930" y="317"/>
                    <a:pt x="4216" y="7"/>
                    <a:pt x="3430" y="7"/>
                  </a:cubicBezTo>
                  <a:cubicBezTo>
                    <a:pt x="2620" y="7"/>
                    <a:pt x="1906" y="317"/>
                    <a:pt x="1382" y="817"/>
                  </a:cubicBezTo>
                  <a:lnTo>
                    <a:pt x="691" y="126"/>
                  </a:lnTo>
                  <a:cubicBezTo>
                    <a:pt x="610" y="45"/>
                    <a:pt x="506" y="3"/>
                    <a:pt x="405" y="3"/>
                  </a:cubicBezTo>
                  <a:cubicBezTo>
                    <a:pt x="328" y="3"/>
                    <a:pt x="253" y="27"/>
                    <a:pt x="191" y="79"/>
                  </a:cubicBezTo>
                  <a:cubicBezTo>
                    <a:pt x="1" y="222"/>
                    <a:pt x="1" y="484"/>
                    <a:pt x="143" y="650"/>
                  </a:cubicBezTo>
                  <a:lnTo>
                    <a:pt x="905" y="1389"/>
                  </a:lnTo>
                  <a:cubicBezTo>
                    <a:pt x="596" y="1841"/>
                    <a:pt x="429" y="2413"/>
                    <a:pt x="429" y="3008"/>
                  </a:cubicBezTo>
                  <a:lnTo>
                    <a:pt x="429" y="9390"/>
                  </a:lnTo>
                  <a:cubicBezTo>
                    <a:pt x="429" y="9604"/>
                    <a:pt x="596" y="9771"/>
                    <a:pt x="786" y="9771"/>
                  </a:cubicBezTo>
                  <a:lnTo>
                    <a:pt x="6049" y="9771"/>
                  </a:lnTo>
                  <a:cubicBezTo>
                    <a:pt x="6240" y="9771"/>
                    <a:pt x="6407" y="9604"/>
                    <a:pt x="6407" y="9390"/>
                  </a:cubicBezTo>
                  <a:lnTo>
                    <a:pt x="6407" y="3008"/>
                  </a:lnTo>
                  <a:cubicBezTo>
                    <a:pt x="6407" y="2413"/>
                    <a:pt x="6240" y="1841"/>
                    <a:pt x="5930" y="1389"/>
                  </a:cubicBezTo>
                  <a:lnTo>
                    <a:pt x="6669" y="650"/>
                  </a:lnTo>
                  <a:cubicBezTo>
                    <a:pt x="6811" y="507"/>
                    <a:pt x="6835" y="293"/>
                    <a:pt x="6716" y="150"/>
                  </a:cubicBezTo>
                  <a:cubicBezTo>
                    <a:pt x="6640" y="48"/>
                    <a:pt x="6529" y="1"/>
                    <a:pt x="6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6"/>
            <p:cNvSpPr/>
            <p:nvPr/>
          </p:nvSpPr>
          <p:spPr>
            <a:xfrm>
              <a:off x="7023851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1" y="1"/>
                  </a:moveTo>
                  <a:lnTo>
                    <a:pt x="1" y="2263"/>
                  </a:lnTo>
                  <a:cubicBezTo>
                    <a:pt x="144" y="2263"/>
                    <a:pt x="263" y="2240"/>
                    <a:pt x="382" y="2192"/>
                  </a:cubicBezTo>
                  <a:lnTo>
                    <a:pt x="1144" y="3478"/>
                  </a:lnTo>
                  <a:lnTo>
                    <a:pt x="1144" y="4573"/>
                  </a:lnTo>
                  <a:cubicBezTo>
                    <a:pt x="1001" y="4645"/>
                    <a:pt x="858" y="4716"/>
                    <a:pt x="739" y="4835"/>
                  </a:cubicBezTo>
                  <a:cubicBezTo>
                    <a:pt x="286" y="5288"/>
                    <a:pt x="286" y="6026"/>
                    <a:pt x="763" y="6455"/>
                  </a:cubicBezTo>
                  <a:cubicBezTo>
                    <a:pt x="814" y="6506"/>
                    <a:pt x="903" y="6545"/>
                    <a:pt x="993" y="6545"/>
                  </a:cubicBezTo>
                  <a:cubicBezTo>
                    <a:pt x="1028" y="6545"/>
                    <a:pt x="1063" y="6539"/>
                    <a:pt x="1096" y="6526"/>
                  </a:cubicBezTo>
                  <a:cubicBezTo>
                    <a:pt x="1406" y="6431"/>
                    <a:pt x="1453" y="6074"/>
                    <a:pt x="1239" y="5883"/>
                  </a:cubicBezTo>
                  <a:cubicBezTo>
                    <a:pt x="1168" y="5812"/>
                    <a:pt x="1120" y="5693"/>
                    <a:pt x="1144" y="5574"/>
                  </a:cubicBezTo>
                  <a:cubicBezTo>
                    <a:pt x="1191" y="5359"/>
                    <a:pt x="1358" y="5252"/>
                    <a:pt x="1525" y="5252"/>
                  </a:cubicBezTo>
                  <a:cubicBezTo>
                    <a:pt x="1692" y="5252"/>
                    <a:pt x="1858" y="5359"/>
                    <a:pt x="1906" y="5574"/>
                  </a:cubicBezTo>
                  <a:cubicBezTo>
                    <a:pt x="1930" y="5693"/>
                    <a:pt x="1882" y="5812"/>
                    <a:pt x="1811" y="5883"/>
                  </a:cubicBezTo>
                  <a:cubicBezTo>
                    <a:pt x="1596" y="6074"/>
                    <a:pt x="1644" y="6431"/>
                    <a:pt x="1953" y="6526"/>
                  </a:cubicBezTo>
                  <a:cubicBezTo>
                    <a:pt x="1987" y="6539"/>
                    <a:pt x="2022" y="6545"/>
                    <a:pt x="2057" y="6545"/>
                  </a:cubicBezTo>
                  <a:cubicBezTo>
                    <a:pt x="2147" y="6545"/>
                    <a:pt x="2235" y="6506"/>
                    <a:pt x="2287" y="6455"/>
                  </a:cubicBezTo>
                  <a:cubicBezTo>
                    <a:pt x="2763" y="6026"/>
                    <a:pt x="2763" y="5288"/>
                    <a:pt x="2311" y="4835"/>
                  </a:cubicBezTo>
                  <a:cubicBezTo>
                    <a:pt x="2192" y="4716"/>
                    <a:pt x="2049" y="4645"/>
                    <a:pt x="1906" y="4573"/>
                  </a:cubicBezTo>
                  <a:lnTo>
                    <a:pt x="1906" y="3383"/>
                  </a:lnTo>
                  <a:cubicBezTo>
                    <a:pt x="1906" y="3311"/>
                    <a:pt x="1882" y="3264"/>
                    <a:pt x="1858" y="3192"/>
                  </a:cubicBezTo>
                  <a:lnTo>
                    <a:pt x="977" y="1692"/>
                  </a:lnTo>
                  <a:cubicBezTo>
                    <a:pt x="1072" y="1525"/>
                    <a:pt x="1120" y="1335"/>
                    <a:pt x="1120" y="1144"/>
                  </a:cubicBezTo>
                  <a:cubicBezTo>
                    <a:pt x="1120" y="501"/>
                    <a:pt x="620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6"/>
            <p:cNvSpPr/>
            <p:nvPr/>
          </p:nvSpPr>
          <p:spPr>
            <a:xfrm>
              <a:off x="6680750" y="4137274"/>
              <a:ext cx="92394" cy="218816"/>
            </a:xfrm>
            <a:custGeom>
              <a:rect b="b" l="l" r="r" t="t"/>
              <a:pathLst>
                <a:path extrusionOk="0" h="6546" w="2764">
                  <a:moveTo>
                    <a:pt x="2763" y="1"/>
                  </a:moveTo>
                  <a:cubicBezTo>
                    <a:pt x="2144" y="1"/>
                    <a:pt x="1644" y="501"/>
                    <a:pt x="1644" y="1144"/>
                  </a:cubicBezTo>
                  <a:cubicBezTo>
                    <a:pt x="1644" y="1335"/>
                    <a:pt x="1691" y="1525"/>
                    <a:pt x="1787" y="1692"/>
                  </a:cubicBezTo>
                  <a:lnTo>
                    <a:pt x="906" y="3192"/>
                  </a:lnTo>
                  <a:cubicBezTo>
                    <a:pt x="882" y="3264"/>
                    <a:pt x="858" y="3311"/>
                    <a:pt x="858" y="3383"/>
                  </a:cubicBezTo>
                  <a:lnTo>
                    <a:pt x="858" y="4573"/>
                  </a:lnTo>
                  <a:cubicBezTo>
                    <a:pt x="715" y="4645"/>
                    <a:pt x="572" y="4716"/>
                    <a:pt x="453" y="4835"/>
                  </a:cubicBezTo>
                  <a:cubicBezTo>
                    <a:pt x="1" y="5288"/>
                    <a:pt x="1" y="6026"/>
                    <a:pt x="477" y="6455"/>
                  </a:cubicBezTo>
                  <a:cubicBezTo>
                    <a:pt x="528" y="6506"/>
                    <a:pt x="617" y="6545"/>
                    <a:pt x="707" y="6545"/>
                  </a:cubicBezTo>
                  <a:cubicBezTo>
                    <a:pt x="742" y="6545"/>
                    <a:pt x="777" y="6539"/>
                    <a:pt x="810" y="6526"/>
                  </a:cubicBezTo>
                  <a:cubicBezTo>
                    <a:pt x="1120" y="6431"/>
                    <a:pt x="1168" y="6074"/>
                    <a:pt x="953" y="5883"/>
                  </a:cubicBezTo>
                  <a:cubicBezTo>
                    <a:pt x="882" y="5812"/>
                    <a:pt x="834" y="5693"/>
                    <a:pt x="858" y="5574"/>
                  </a:cubicBezTo>
                  <a:cubicBezTo>
                    <a:pt x="906" y="5359"/>
                    <a:pt x="1072" y="5252"/>
                    <a:pt x="1239" y="5252"/>
                  </a:cubicBezTo>
                  <a:cubicBezTo>
                    <a:pt x="1406" y="5252"/>
                    <a:pt x="1572" y="5359"/>
                    <a:pt x="1620" y="5574"/>
                  </a:cubicBezTo>
                  <a:cubicBezTo>
                    <a:pt x="1644" y="5693"/>
                    <a:pt x="1596" y="5812"/>
                    <a:pt x="1525" y="5883"/>
                  </a:cubicBezTo>
                  <a:cubicBezTo>
                    <a:pt x="1310" y="6074"/>
                    <a:pt x="1358" y="6431"/>
                    <a:pt x="1668" y="6526"/>
                  </a:cubicBezTo>
                  <a:cubicBezTo>
                    <a:pt x="1701" y="6539"/>
                    <a:pt x="1736" y="6545"/>
                    <a:pt x="1771" y="6545"/>
                  </a:cubicBezTo>
                  <a:cubicBezTo>
                    <a:pt x="1861" y="6545"/>
                    <a:pt x="1950" y="6506"/>
                    <a:pt x="2001" y="6455"/>
                  </a:cubicBezTo>
                  <a:cubicBezTo>
                    <a:pt x="2477" y="6026"/>
                    <a:pt x="2477" y="5288"/>
                    <a:pt x="2025" y="4835"/>
                  </a:cubicBezTo>
                  <a:cubicBezTo>
                    <a:pt x="1906" y="4716"/>
                    <a:pt x="1763" y="4645"/>
                    <a:pt x="1620" y="4573"/>
                  </a:cubicBezTo>
                  <a:lnTo>
                    <a:pt x="1620" y="3478"/>
                  </a:lnTo>
                  <a:lnTo>
                    <a:pt x="2382" y="2192"/>
                  </a:lnTo>
                  <a:cubicBezTo>
                    <a:pt x="2501" y="2240"/>
                    <a:pt x="2620" y="2263"/>
                    <a:pt x="2763" y="226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76"/>
          <p:cNvSpPr txBox="1"/>
          <p:nvPr/>
        </p:nvSpPr>
        <p:spPr>
          <a:xfrm>
            <a:off x="4517275" y="2532356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Brushless 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3" name="Google Shape;733;p76"/>
          <p:cNvSpPr txBox="1"/>
          <p:nvPr/>
        </p:nvSpPr>
        <p:spPr>
          <a:xfrm>
            <a:off x="6803900" y="2532369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Small Wire = Fuse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4" name="Google Shape;734;p76"/>
          <p:cNvSpPr txBox="1"/>
          <p:nvPr/>
        </p:nvSpPr>
        <p:spPr>
          <a:xfrm>
            <a:off x="1088509" y="4464875"/>
            <a:ext cx="184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15N Solenoids Firing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p76"/>
          <p:cNvSpPr txBox="1"/>
          <p:nvPr/>
        </p:nvSpPr>
        <p:spPr>
          <a:xfrm>
            <a:off x="6803900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Actuator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6" name="Google Shape;736;p76"/>
          <p:cNvSpPr txBox="1"/>
          <p:nvPr/>
        </p:nvSpPr>
        <p:spPr>
          <a:xfrm>
            <a:off x="4517275" y="4521581"/>
            <a:ext cx="19302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Brushed Motor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37" name="Google Shape;737;p76" title="Boomerangrelea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87" y="1095376"/>
            <a:ext cx="184343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322" y="1089238"/>
            <a:ext cx="76809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939" y="1095375"/>
            <a:ext cx="768095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9243" y="3093275"/>
            <a:ext cx="69951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329" y="3093275"/>
            <a:ext cx="768096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2"/>
          <p:cNvSpPr txBox="1"/>
          <p:nvPr>
            <p:ph idx="1" type="body"/>
          </p:nvPr>
        </p:nvSpPr>
        <p:spPr>
          <a:xfrm>
            <a:off x="713100" y="1127655"/>
            <a:ext cx="7717800" cy="30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Project Goals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Design Overview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Electronics/Code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Preliminary Testing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Arm Testing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Throwing Boomerangs in Field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Post-Mortem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853225" y="4144475"/>
            <a:ext cx="347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90" name="Google Shape;490;p62"/>
          <p:cNvSpPr txBox="1"/>
          <p:nvPr>
            <p:ph type="title"/>
          </p:nvPr>
        </p:nvSpPr>
        <p:spPr>
          <a:xfrm>
            <a:off x="713100" y="445025"/>
            <a:ext cx="48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</a:t>
            </a:r>
            <a:r>
              <a:rPr lang="en">
                <a:solidFill>
                  <a:schemeClr val="accent6"/>
                </a:solidFill>
              </a:rPr>
              <a:t> CONTENTS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91" name="Google Shape;4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596" y="1260888"/>
            <a:ext cx="3776727" cy="28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/>
          <p:nvPr/>
        </p:nvSpPr>
        <p:spPr>
          <a:xfrm>
            <a:off x="7463575" y="-86437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3"/>
          <p:cNvPicPr preferRelativeResize="0"/>
          <p:nvPr/>
        </p:nvPicPr>
        <p:blipFill rotWithShape="1">
          <a:blip r:embed="rId3">
            <a:alphaModFix/>
          </a:blip>
          <a:srcRect b="0" l="13586" r="12776" t="0"/>
          <a:stretch/>
        </p:blipFill>
        <p:spPr>
          <a:xfrm>
            <a:off x="5911925" y="2645850"/>
            <a:ext cx="3157200" cy="2415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498" name="Google Shape;498;p63"/>
          <p:cNvSpPr txBox="1"/>
          <p:nvPr>
            <p:ph type="title"/>
          </p:nvPr>
        </p:nvSpPr>
        <p:spPr>
          <a:xfrm>
            <a:off x="713100" y="395100"/>
            <a:ext cx="77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>
                <a:solidFill>
                  <a:schemeClr val="accent6"/>
                </a:solidFill>
              </a:rPr>
              <a:t> GOALS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99" name="Google Shape;499;p63"/>
          <p:cNvSpPr txBox="1"/>
          <p:nvPr/>
        </p:nvSpPr>
        <p:spPr>
          <a:xfrm>
            <a:off x="208000" y="757175"/>
            <a:ext cx="7134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ssistant"/>
              <a:buChar char="●"/>
            </a:pPr>
            <a:r>
              <a:rPr b="1" lang="en" sz="2400" u="sng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Baseline Objectives:</a:t>
            </a:r>
            <a:endParaRPr b="1" sz="2400" u="sng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○"/>
            </a:pPr>
            <a:r>
              <a:rPr lang="en" sz="2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Robot throws a boomerang</a:t>
            </a: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■"/>
            </a:pP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Must go out at least 20 meters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■"/>
            </a:pP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Must land within a 3 meter radius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○"/>
            </a:pPr>
            <a:r>
              <a:rPr lang="en" sz="2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Wind sensor for manual adjustment</a:t>
            </a: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■"/>
            </a:pP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Provide user with suggestions for optimal flight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ssistant"/>
              <a:buChar char="●"/>
            </a:pPr>
            <a:r>
              <a:rPr b="1" lang="en" sz="2400" u="sng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Reach Objectives:</a:t>
            </a:r>
            <a:endParaRPr b="1" sz="2400" u="sng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ssistant"/>
              <a:buChar char="○"/>
            </a:pPr>
            <a:r>
              <a:rPr lang="en" sz="2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Autonomously adjusts from wind data </a:t>
            </a:r>
            <a:endParaRPr sz="2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ssistant"/>
              <a:buChar char="○"/>
            </a:pPr>
            <a:r>
              <a:rPr lang="en" sz="2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Catching the boomerang</a:t>
            </a:r>
            <a:endParaRPr sz="2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2146800" y="370125"/>
            <a:ext cx="48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CAD</a:t>
            </a:r>
            <a:r>
              <a:rPr lang="en">
                <a:solidFill>
                  <a:schemeClr val="accent6"/>
                </a:solidFill>
              </a:rPr>
              <a:t> ASSEMBLY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505" name="Google Shape;5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950" y="1017725"/>
            <a:ext cx="3812100" cy="392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idx="4294967295" type="body"/>
          </p:nvPr>
        </p:nvSpPr>
        <p:spPr>
          <a:xfrm>
            <a:off x="155550" y="3053875"/>
            <a:ext cx="53298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Arm motor for linear velocity and pitch angle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3.75:1 Gear ratio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Wrist motor for rotational velocity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actuator for roll angle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1" name="Google Shape;5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5" y="1270375"/>
            <a:ext cx="5329800" cy="178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2" name="Google Shape;512;p65"/>
          <p:cNvSpPr txBox="1"/>
          <p:nvPr/>
        </p:nvSpPr>
        <p:spPr>
          <a:xfrm>
            <a:off x="5688950" y="962900"/>
            <a:ext cx="28263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3" name="Google Shape;513;p65"/>
          <p:cNvSpPr txBox="1"/>
          <p:nvPr/>
        </p:nvSpPr>
        <p:spPr>
          <a:xfrm>
            <a:off x="5688950" y="1270375"/>
            <a:ext cx="33804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●"/>
            </a:pP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Solenoid release mechanism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ssistant"/>
              <a:buChar char="●"/>
            </a:pPr>
            <a:r>
              <a:rPr lang="en" sz="1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Star pin fit</a:t>
            </a:r>
            <a:endParaRPr sz="18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150" y="2040475"/>
            <a:ext cx="2546100" cy="288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5" name="Google Shape;515;p65"/>
          <p:cNvSpPr txBox="1"/>
          <p:nvPr>
            <p:ph type="title"/>
          </p:nvPr>
        </p:nvSpPr>
        <p:spPr>
          <a:xfrm>
            <a:off x="713100" y="445025"/>
            <a:ext cx="48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</a:t>
            </a:r>
            <a:r>
              <a:rPr lang="en">
                <a:solidFill>
                  <a:schemeClr val="accent6"/>
                </a:solidFill>
              </a:rPr>
              <a:t> ASSEMBLY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</a:t>
            </a:r>
            <a:endParaRPr/>
          </a:p>
        </p:txBody>
      </p:sp>
      <p:pic>
        <p:nvPicPr>
          <p:cNvPr id="521" name="Google Shape;5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50" y="1098275"/>
            <a:ext cx="2579949" cy="38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300" y="3453322"/>
            <a:ext cx="5520499" cy="14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3300" y="1098275"/>
            <a:ext cx="2499251" cy="22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6"/>
          <p:cNvSpPr txBox="1"/>
          <p:nvPr/>
        </p:nvSpPr>
        <p:spPr>
          <a:xfrm>
            <a:off x="5968750" y="2900725"/>
            <a:ext cx="267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WE DID THEM…</a:t>
            </a:r>
            <a:endParaRPr sz="190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r>
              <a:rPr lang="en">
                <a:solidFill>
                  <a:schemeClr val="accent6"/>
                </a:solidFill>
              </a:rPr>
              <a:t> ASSEMBLY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30" name="Google Shape;530;p67"/>
          <p:cNvGrpSpPr/>
          <p:nvPr/>
        </p:nvGrpSpPr>
        <p:grpSpPr>
          <a:xfrm>
            <a:off x="6138619" y="1814482"/>
            <a:ext cx="447711" cy="448811"/>
            <a:chOff x="-61354875" y="4101525"/>
            <a:chExt cx="316650" cy="317450"/>
          </a:xfrm>
        </p:grpSpPr>
        <p:sp>
          <p:nvSpPr>
            <p:cNvPr id="531" name="Google Shape;531;p67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7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67"/>
          <p:cNvSpPr/>
          <p:nvPr/>
        </p:nvSpPr>
        <p:spPr>
          <a:xfrm>
            <a:off x="2557677" y="1816150"/>
            <a:ext cx="447696" cy="445475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271" y="1017733"/>
            <a:ext cx="3313725" cy="32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7"/>
          <p:cNvSpPr txBox="1"/>
          <p:nvPr/>
        </p:nvSpPr>
        <p:spPr>
          <a:xfrm>
            <a:off x="430300" y="1180425"/>
            <a:ext cx="53901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PVC frame, 10x10x15 in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Mounted to ground with extension members / stakes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DC gear motor provides yaw control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Frame material switched from 8020 to wood to PVC 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Easier manufacturing/assembly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Reduced cost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Arm vibrations at higher RPMs and with extended arm proved problematic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</a:t>
            </a:r>
            <a:r>
              <a:rPr lang="en">
                <a:solidFill>
                  <a:schemeClr val="accent6"/>
                </a:solidFill>
              </a:rPr>
              <a:t>OVERVIEW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41" name="Google Shape;541;p68"/>
          <p:cNvGrpSpPr/>
          <p:nvPr/>
        </p:nvGrpSpPr>
        <p:grpSpPr>
          <a:xfrm>
            <a:off x="6358069" y="1798145"/>
            <a:ext cx="447711" cy="448811"/>
            <a:chOff x="-61354875" y="4101525"/>
            <a:chExt cx="316650" cy="317450"/>
          </a:xfrm>
        </p:grpSpPr>
        <p:sp>
          <p:nvSpPr>
            <p:cNvPr id="542" name="Google Shape;542;p68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8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4" name="Google Shape;5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00" y="1840938"/>
            <a:ext cx="1198374" cy="8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8"/>
          <p:cNvSpPr txBox="1"/>
          <p:nvPr/>
        </p:nvSpPr>
        <p:spPr>
          <a:xfrm>
            <a:off x="499978" y="2722488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Arduino Uno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2061728" y="2722475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Electric Skateboard Motor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47" name="Google Shape;547;p68"/>
          <p:cNvSpPr txBox="1"/>
          <p:nvPr/>
        </p:nvSpPr>
        <p:spPr>
          <a:xfrm>
            <a:off x="1218641" y="1174525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Base Electronics</a:t>
            </a:r>
            <a:endParaRPr i="1" sz="1300">
              <a:solidFill>
                <a:schemeClr val="lt1"/>
              </a:solidFill>
            </a:endParaRPr>
          </a:p>
        </p:txBody>
      </p:sp>
      <p:pic>
        <p:nvPicPr>
          <p:cNvPr id="548" name="Google Shape;5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925" y="1532787"/>
            <a:ext cx="1063988" cy="1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 txBox="1"/>
          <p:nvPr/>
        </p:nvSpPr>
        <p:spPr>
          <a:xfrm>
            <a:off x="499978" y="4685400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VESC Motor Driver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550" name="Google Shape;55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2483">
            <a:off x="2173984" y="3583362"/>
            <a:ext cx="1681893" cy="8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8"/>
          <p:cNvSpPr txBox="1"/>
          <p:nvPr/>
        </p:nvSpPr>
        <p:spPr>
          <a:xfrm>
            <a:off x="2061728" y="4685400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DC Gear Motor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552" name="Google Shape;55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78" y="3459853"/>
            <a:ext cx="1349600" cy="117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5510" y="933100"/>
            <a:ext cx="1738739" cy="84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8"/>
          <p:cNvSpPr txBox="1"/>
          <p:nvPr/>
        </p:nvSpPr>
        <p:spPr>
          <a:xfrm>
            <a:off x="5960441" y="559625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Arduino Mega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55" name="Google Shape;555;p68"/>
          <p:cNvSpPr txBox="1"/>
          <p:nvPr/>
        </p:nvSpPr>
        <p:spPr>
          <a:xfrm>
            <a:off x="4571998" y="1884872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Brushed Motor w/ Encoder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56" name="Google Shape;556;p68"/>
          <p:cNvSpPr txBox="1"/>
          <p:nvPr/>
        </p:nvSpPr>
        <p:spPr>
          <a:xfrm>
            <a:off x="6110296" y="1884861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Linear Actuator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57" name="Google Shape;557;p68"/>
          <p:cNvSpPr txBox="1"/>
          <p:nvPr/>
        </p:nvSpPr>
        <p:spPr>
          <a:xfrm>
            <a:off x="7495359" y="1884861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Solenoids x2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5989066" y="184463"/>
            <a:ext cx="1791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Arm Electronics</a:t>
            </a:r>
            <a:endParaRPr i="1" sz="1300">
              <a:solidFill>
                <a:schemeClr val="lt1"/>
              </a:solidFill>
            </a:endParaRPr>
          </a:p>
        </p:txBody>
      </p:sp>
      <p:sp>
        <p:nvSpPr>
          <p:cNvPr id="559" name="Google Shape;559;p68"/>
          <p:cNvSpPr txBox="1"/>
          <p:nvPr/>
        </p:nvSpPr>
        <p:spPr>
          <a:xfrm>
            <a:off x="6192191" y="3437918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Brushed Motor Driver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7559838" y="3514128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4S LiPo Battery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561" name="Google Shape;561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5303" y="4038147"/>
            <a:ext cx="1301119" cy="71757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8"/>
          <p:cNvSpPr txBox="1"/>
          <p:nvPr/>
        </p:nvSpPr>
        <p:spPr>
          <a:xfrm>
            <a:off x="4572009" y="3514128"/>
            <a:ext cx="14919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300 ppr Optical Encoder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2488" y="3754588"/>
            <a:ext cx="1064000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25688">
            <a:off x="6338965" y="3924562"/>
            <a:ext cx="1198374" cy="94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7765973" y="2514452"/>
            <a:ext cx="1061450" cy="6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1448" y="2332267"/>
            <a:ext cx="1349600" cy="101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3152" y="2309750"/>
            <a:ext cx="1349600" cy="101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ELECTRONICS </a:t>
            </a:r>
            <a:r>
              <a:rPr lang="en">
                <a:solidFill>
                  <a:schemeClr val="accent6"/>
                </a:solidFill>
              </a:rPr>
              <a:t>WIRING</a:t>
            </a:r>
            <a:endParaRPr/>
          </a:p>
        </p:txBody>
      </p:sp>
      <p:pic>
        <p:nvPicPr>
          <p:cNvPr id="573" name="Google Shape;573;p69"/>
          <p:cNvPicPr preferRelativeResize="0"/>
          <p:nvPr/>
        </p:nvPicPr>
        <p:blipFill rotWithShape="1">
          <a:blip r:embed="rId3">
            <a:alphaModFix/>
          </a:blip>
          <a:srcRect b="24533" l="48749" r="0" t="0"/>
          <a:stretch/>
        </p:blipFill>
        <p:spPr>
          <a:xfrm>
            <a:off x="1137562" y="1281401"/>
            <a:ext cx="3434435" cy="3658473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69"/>
          <p:cNvPicPr preferRelativeResize="0"/>
          <p:nvPr/>
        </p:nvPicPr>
        <p:blipFill rotWithShape="1">
          <a:blip r:embed="rId3">
            <a:alphaModFix/>
          </a:blip>
          <a:srcRect b="0" l="0" r="52901" t="0"/>
          <a:stretch/>
        </p:blipFill>
        <p:spPr>
          <a:xfrm>
            <a:off x="5494911" y="513775"/>
            <a:ext cx="2881551" cy="4426098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